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Override PartName="/ppt/media/image10-edd74ffe-1915-480a-a233-990c33ae9bea.copy.jpg" ContentType="image/jpeg"/>
  <Override PartName="/ppt/media/image12-e7610b4e-6034-40d7-87d3-b90552042e59.copy.jpg" ContentType="image/jpeg"/>
  <Override PartName="/ppt/media/image13-aafdc0a6-05c0-4e5e-8e4a-b3d81adae459.copy.jpg" ContentType="image/jpeg"/>
  <Override PartName="/ppt/media/image14-069ed46e-e010-4703-a0a6-7d9aef0e9dc0.copy.jpg" ContentType="image/jpeg"/>
  <Override PartName="/ppt/media/image15-49421ec2-8ef2-424d-87f4-1cbfd1aaa559.copy.jpg" ContentType="image/jpeg"/>
  <Override PartName="/ppt/media/image16-e9b55a0d-1b2e-43a4-8dee-ea6a9ef97f33.copy.jpg" ContentType="image/jpeg"/>
  <Override PartName="/ppt/media/image19-fe735ff2-c947-476a-b545-93b84feb660d.copy.jpg" ContentType="image/jpeg"/>
  <Override PartName="/ppt/media/image20-02a7e4f3-640d-4d2e-8a10-c82eee08b6f9.copy.jpg" ContentType="image/jpeg"/>
  <Override PartName="/ppt/media/image21-61d153e6-a567-4460-84fb-8bef77a22487.copy.jpg" ContentType="image/jpeg"/>
  <Override PartName="/ppt/media/image23-a4060390-6603-4782-99f2-1510eb2936c4.copy.jpg" ContentType="image/jpeg"/>
  <Override PartName="/ppt/media/image24-61a16525-4968-42b0-9d78-0bee9092351c.copy.jpg" ContentType="image/jpeg"/>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Archivo ExtraBold"/>
      <p:bold r:id="rId28"/>
      <p:boldItalic r:id="rId29"/>
    </p:embeddedFont>
    <p:embeddedFont>
      <p:font typeface="IBM Plex Serif"/>
      <p:regular r:id="rId30"/>
      <p:bold r:id="rId31"/>
      <p:italic r:id="rId32"/>
      <p:boldItalic r:id="rId33"/>
    </p:embeddedFont>
    <p:embeddedFont>
      <p:font typeface="Archivo Medium"/>
      <p:regular r:id="rId34"/>
      <p:bold r:id="rId35"/>
      <p:italic r:id="rId36"/>
      <p:boldItalic r:id="rId37"/>
    </p:embeddedFont>
    <p:embeddedFont>
      <p:font typeface="Archivo"/>
      <p:regular r:id="rId38"/>
      <p:bold r:id="rId39"/>
      <p:italic r:id="rId40"/>
      <p:boldItalic r:id="rId41"/>
    </p:embeddedFont>
    <p:embeddedFont>
      <p:font typeface="Archivo SemiBold"/>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E8F78E4-F595-4312-BBB6-1D93E1A873BC}">
  <a:tblStyle styleId="{FE8F78E4-F595-4312-BBB6-1D93E1A873BC}"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rchivo-italic.fntdata"/><Relationship Id="rId20" Type="http://schemas.openxmlformats.org/officeDocument/2006/relationships/slide" Target="slides/slide14.xml"/><Relationship Id="rId42" Type="http://schemas.openxmlformats.org/officeDocument/2006/relationships/font" Target="fonts/ArchivoSemiBold-regular.fntdata"/><Relationship Id="rId41" Type="http://schemas.openxmlformats.org/officeDocument/2006/relationships/font" Target="fonts/Archivo-boldItalic.fntdata"/><Relationship Id="rId22" Type="http://schemas.openxmlformats.org/officeDocument/2006/relationships/slide" Target="slides/slide16.xml"/><Relationship Id="rId44" Type="http://schemas.openxmlformats.org/officeDocument/2006/relationships/font" Target="fonts/ArchivoSemiBold-italic.fntdata"/><Relationship Id="rId21" Type="http://schemas.openxmlformats.org/officeDocument/2006/relationships/slide" Target="slides/slide15.xml"/><Relationship Id="rId43" Type="http://schemas.openxmlformats.org/officeDocument/2006/relationships/font" Target="fonts/ArchivoSemiBold-bold.fntdata"/><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font" Target="fonts/ArchivoSemiBol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ArchivoExtraBold-bold.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ArchivoExtraBold-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IBMPlexSerif-bold.fntdata"/><Relationship Id="rId30" Type="http://schemas.openxmlformats.org/officeDocument/2006/relationships/font" Target="fonts/IBMPlexSerif-regular.fntdata"/><Relationship Id="rId11" Type="http://schemas.openxmlformats.org/officeDocument/2006/relationships/slide" Target="slides/slide5.xml"/><Relationship Id="rId33" Type="http://schemas.openxmlformats.org/officeDocument/2006/relationships/font" Target="fonts/IBMPlexSerif-boldItalic.fntdata"/><Relationship Id="rId10" Type="http://schemas.openxmlformats.org/officeDocument/2006/relationships/slide" Target="slides/slide4.xml"/><Relationship Id="rId32" Type="http://schemas.openxmlformats.org/officeDocument/2006/relationships/font" Target="fonts/IBMPlexSerif-italic.fntdata"/><Relationship Id="rId13" Type="http://schemas.openxmlformats.org/officeDocument/2006/relationships/slide" Target="slides/slide7.xml"/><Relationship Id="rId35" Type="http://schemas.openxmlformats.org/officeDocument/2006/relationships/font" Target="fonts/ArchivoMedium-bold.fntdata"/><Relationship Id="rId12" Type="http://schemas.openxmlformats.org/officeDocument/2006/relationships/slide" Target="slides/slide6.xml"/><Relationship Id="rId34" Type="http://schemas.openxmlformats.org/officeDocument/2006/relationships/font" Target="fonts/ArchivoMedium-regular.fntdata"/><Relationship Id="rId15" Type="http://schemas.openxmlformats.org/officeDocument/2006/relationships/slide" Target="slides/slide9.xml"/><Relationship Id="rId37" Type="http://schemas.openxmlformats.org/officeDocument/2006/relationships/font" Target="fonts/ArchivoMedium-boldItalic.fntdata"/><Relationship Id="rId14" Type="http://schemas.openxmlformats.org/officeDocument/2006/relationships/slide" Target="slides/slide8.xml"/><Relationship Id="rId36" Type="http://schemas.openxmlformats.org/officeDocument/2006/relationships/font" Target="fonts/ArchivoMedium-italic.fntdata"/><Relationship Id="rId17" Type="http://schemas.openxmlformats.org/officeDocument/2006/relationships/slide" Target="slides/slide11.xml"/><Relationship Id="rId39" Type="http://schemas.openxmlformats.org/officeDocument/2006/relationships/font" Target="fonts/Archivo-bold.fntdata"/><Relationship Id="rId16" Type="http://schemas.openxmlformats.org/officeDocument/2006/relationships/slide" Target="slides/slide10.xml"/><Relationship Id="rId38" Type="http://schemas.openxmlformats.org/officeDocument/2006/relationships/font" Target="fonts/Archivo-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31d2ae5dad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31d2ae5dad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31d2ae5dad2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31d2ae5dad2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h4111b25c87bd396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h4111b25c87bd396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h4111b25c87bd396f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h4111b25c87bd396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h4111b25c87bd396f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h4111b25c87bd396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h4111b25c87bd396f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h4111b25c87bd396f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h4111b25c87bd396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h4111b25c87bd396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h4111b25c87bd396f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h4111b25c87bd396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h4111b25c87bd396f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h4111b25c87bd396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h4111b25c87bd396f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h4111b25c87bd396f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h4111b25c87bd396f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h4111b25c87bd396f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h4111b25c87bd396f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h4111b25c87bd396f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h4111b25c87bd396f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h4111b25c87bd396f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h4111b25c87bd396f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h4111b25c87bd396f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h4111b25c87bd396f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h4111b25c87bd396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h4111b25c87bd396f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h4111b25c87bd396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h4111b25c87bd396f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h4111b25c87bd396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h4111b25c87bd396f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h4111b25c87bd396f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h4111b25c87bd396f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h4111b25c87bd396f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h4111b25c87bd396f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h4111b25c87bd396f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h4111b25c87bd396f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h4111b25c87bd396f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type="title">
  <p:cSld name="TITLE">
    <p:bg>
      <p:bgPr>
        <a:solidFill>
          <a:schemeClr val="dk1"/>
        </a:solidFill>
      </p:bgPr>
    </p:bg>
    <p:spTree>
      <p:nvGrpSpPr>
        <p:cNvPr id="8" name="Shape 8"/>
        <p:cNvGrpSpPr/>
        <p:nvPr/>
      </p:nvGrpSpPr>
      <p:grpSpPr>
        <a:xfrm>
          <a:off x="0" y="0"/>
          <a:ext cx="0" cy="0"/>
          <a:chOff x="0" y="0"/>
          <a:chExt cx="0" cy="0"/>
        </a:xfrm>
      </p:grpSpPr>
      <p:sp>
        <p:nvSpPr>
          <p:cNvPr id="9" name="Google Shape;9;p2"/>
          <p:cNvSpPr/>
          <p:nvPr/>
        </p:nvSpPr>
        <p:spPr>
          <a:xfrm rot="-803331">
            <a:off x="3763560" y="2620270"/>
            <a:ext cx="3709213" cy="1405316"/>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400">
              <a:solidFill>
                <a:srgbClr val="364623"/>
              </a:solidFill>
            </a:endParaRPr>
          </a:p>
        </p:txBody>
      </p:sp>
      <p:sp>
        <p:nvSpPr>
          <p:cNvPr id="10" name="Google Shape;10;p2"/>
          <p:cNvSpPr/>
          <p:nvPr/>
        </p:nvSpPr>
        <p:spPr>
          <a:xfrm rot="335657">
            <a:off x="1617480" y="1033714"/>
            <a:ext cx="4176090" cy="1405304"/>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400">
              <a:solidFill>
                <a:srgbClr val="364623"/>
              </a:solidFill>
            </a:endParaRPr>
          </a:p>
        </p:txBody>
      </p:sp>
      <p:sp>
        <p:nvSpPr>
          <p:cNvPr id="11" name="Google Shape;11;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lt1"/>
                </a:solidFill>
                <a:latin typeface="Archivo"/>
                <a:ea typeface="Archivo"/>
                <a:cs typeface="Archivo"/>
                <a:sym typeface="Archivo"/>
              </a:defRPr>
            </a:lvl1pPr>
            <a:lvl2pPr lvl="1" rtl="0">
              <a:buNone/>
              <a:defRPr>
                <a:solidFill>
                  <a:schemeClr val="lt1"/>
                </a:solidFill>
                <a:latin typeface="Archivo"/>
                <a:ea typeface="Archivo"/>
                <a:cs typeface="Archivo"/>
                <a:sym typeface="Archivo"/>
              </a:defRPr>
            </a:lvl2pPr>
            <a:lvl3pPr lvl="2" rtl="0">
              <a:buNone/>
              <a:defRPr>
                <a:solidFill>
                  <a:schemeClr val="lt1"/>
                </a:solidFill>
                <a:latin typeface="Archivo"/>
                <a:ea typeface="Archivo"/>
                <a:cs typeface="Archivo"/>
                <a:sym typeface="Archivo"/>
              </a:defRPr>
            </a:lvl3pPr>
            <a:lvl4pPr lvl="3" rtl="0">
              <a:buNone/>
              <a:defRPr>
                <a:solidFill>
                  <a:schemeClr val="lt1"/>
                </a:solidFill>
                <a:latin typeface="Archivo"/>
                <a:ea typeface="Archivo"/>
                <a:cs typeface="Archivo"/>
                <a:sym typeface="Archivo"/>
              </a:defRPr>
            </a:lvl4pPr>
            <a:lvl5pPr lvl="4" rtl="0">
              <a:buNone/>
              <a:defRPr>
                <a:solidFill>
                  <a:schemeClr val="lt1"/>
                </a:solidFill>
                <a:latin typeface="Archivo"/>
                <a:ea typeface="Archivo"/>
                <a:cs typeface="Archivo"/>
                <a:sym typeface="Archivo"/>
              </a:defRPr>
            </a:lvl5pPr>
            <a:lvl6pPr lvl="5" rtl="0">
              <a:buNone/>
              <a:defRPr>
                <a:solidFill>
                  <a:schemeClr val="lt1"/>
                </a:solidFill>
                <a:latin typeface="Archivo"/>
                <a:ea typeface="Archivo"/>
                <a:cs typeface="Archivo"/>
                <a:sym typeface="Archivo"/>
              </a:defRPr>
            </a:lvl6pPr>
            <a:lvl7pPr lvl="6" rtl="0">
              <a:buNone/>
              <a:defRPr>
                <a:solidFill>
                  <a:schemeClr val="lt1"/>
                </a:solidFill>
                <a:latin typeface="Archivo"/>
                <a:ea typeface="Archivo"/>
                <a:cs typeface="Archivo"/>
                <a:sym typeface="Archivo"/>
              </a:defRPr>
            </a:lvl7pPr>
            <a:lvl8pPr lvl="7" rtl="0">
              <a:buNone/>
              <a:defRPr>
                <a:solidFill>
                  <a:schemeClr val="lt1"/>
                </a:solidFill>
                <a:latin typeface="Archivo"/>
                <a:ea typeface="Archivo"/>
                <a:cs typeface="Archivo"/>
                <a:sym typeface="Archivo"/>
              </a:defRPr>
            </a:lvl8pPr>
            <a:lvl9pPr lvl="8" rtl="0">
              <a:buNone/>
              <a:defRPr>
                <a:solidFill>
                  <a:schemeClr val="l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12" name="Google Shape;12;p2"/>
          <p:cNvSpPr/>
          <p:nvPr/>
        </p:nvSpPr>
        <p:spPr>
          <a:xfrm rot="-1800530">
            <a:off x="-366677" y="2116999"/>
            <a:ext cx="1768928" cy="335604"/>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3" name="Google Shape;13;p2"/>
          <p:cNvSpPr/>
          <p:nvPr/>
        </p:nvSpPr>
        <p:spPr>
          <a:xfrm rot="-1801062">
            <a:off x="2721608" y="605918"/>
            <a:ext cx="1000265" cy="335604"/>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4" name="Google Shape;14;p2"/>
          <p:cNvSpPr/>
          <p:nvPr/>
        </p:nvSpPr>
        <p:spPr>
          <a:xfrm rot="-1800530">
            <a:off x="2337298" y="2991649"/>
            <a:ext cx="1768928" cy="335604"/>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5" name="Google Shape;15;p2"/>
          <p:cNvSpPr/>
          <p:nvPr/>
        </p:nvSpPr>
        <p:spPr>
          <a:xfrm rot="-1801062">
            <a:off x="6609583" y="1397018"/>
            <a:ext cx="1000265" cy="335604"/>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6" name="Google Shape;16;p2"/>
          <p:cNvSpPr/>
          <p:nvPr/>
        </p:nvSpPr>
        <p:spPr>
          <a:xfrm rot="-1800530">
            <a:off x="7833473" y="2852174"/>
            <a:ext cx="1768928" cy="335604"/>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7" name="Google Shape;17;p2"/>
          <p:cNvSpPr/>
          <p:nvPr/>
        </p:nvSpPr>
        <p:spPr>
          <a:xfrm rot="-1801062">
            <a:off x="554733" y="3155118"/>
            <a:ext cx="1000265" cy="335604"/>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8" name="Google Shape;18;p2"/>
          <p:cNvSpPr/>
          <p:nvPr/>
        </p:nvSpPr>
        <p:spPr>
          <a:xfrm rot="-1801062">
            <a:off x="6609583" y="-3282"/>
            <a:ext cx="1000265" cy="335604"/>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9" name="Google Shape;19;p2"/>
          <p:cNvSpPr/>
          <p:nvPr/>
        </p:nvSpPr>
        <p:spPr>
          <a:xfrm rot="-1800278">
            <a:off x="5094424" y="925597"/>
            <a:ext cx="722299" cy="335604"/>
          </a:xfrm>
          <a:prstGeom prst="roundRect">
            <a:avLst>
              <a:gd fmla="val 50000"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0" name="Google Shape;20;p2"/>
          <p:cNvSpPr/>
          <p:nvPr/>
        </p:nvSpPr>
        <p:spPr>
          <a:xfrm rot="-1800388">
            <a:off x="5407407" y="4201495"/>
            <a:ext cx="1083988" cy="335604"/>
          </a:xfrm>
          <a:prstGeom prst="roundRect">
            <a:avLst>
              <a:gd fmla="val 50000"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1" name="Google Shape;21;p2"/>
          <p:cNvSpPr/>
          <p:nvPr/>
        </p:nvSpPr>
        <p:spPr>
          <a:xfrm rot="-1800278">
            <a:off x="2227724" y="4111047"/>
            <a:ext cx="722299" cy="335604"/>
          </a:xfrm>
          <a:prstGeom prst="roundRect">
            <a:avLst>
              <a:gd fmla="val 50000"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22" name="Shape 22"/>
        <p:cNvGrpSpPr/>
        <p:nvPr/>
      </p:nvGrpSpPr>
      <p:grpSpPr>
        <a:xfrm>
          <a:off x="0" y="0"/>
          <a:ext cx="0" cy="0"/>
          <a:chOff x="0" y="0"/>
          <a:chExt cx="0" cy="0"/>
        </a:xfrm>
      </p:grpSpPr>
      <p:sp>
        <p:nvSpPr>
          <p:cNvPr id="23" name="Google Shape;23;p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4" name="Google Shape;24;p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25" name="Google Shape;2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26" name="Shape 26"/>
        <p:cNvGrpSpPr/>
        <p:nvPr/>
      </p:nvGrpSpPr>
      <p:grpSpPr>
        <a:xfrm>
          <a:off x="0" y="0"/>
          <a:ext cx="0" cy="0"/>
          <a:chOff x="0" y="0"/>
          <a:chExt cx="0" cy="0"/>
        </a:xfrm>
      </p:grpSpPr>
      <p:sp>
        <p:nvSpPr>
          <p:cNvPr id="27" name="Google Shape;2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29" name="Google Shape;2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42" name="Shape 42"/>
        <p:cNvGrpSpPr/>
        <p:nvPr/>
      </p:nvGrpSpPr>
      <p:grpSpPr>
        <a:xfrm>
          <a:off x="0" y="0"/>
          <a:ext cx="0" cy="0"/>
          <a:chOff x="0" y="0"/>
          <a:chExt cx="0" cy="0"/>
        </a:xfrm>
      </p:grpSpPr>
      <p:sp>
        <p:nvSpPr>
          <p:cNvPr id="43" name="Google Shape;4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4" name="Google Shape;4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_1">
    <p:spTree>
      <p:nvGrpSpPr>
        <p:cNvPr id="45" name="Shape 45"/>
        <p:cNvGrpSpPr/>
        <p:nvPr/>
      </p:nvGrpSpPr>
      <p:grpSpPr>
        <a:xfrm>
          <a:off x="0" y="0"/>
          <a:ext cx="0" cy="0"/>
          <a:chOff x="0" y="0"/>
          <a:chExt cx="0" cy="0"/>
        </a:xfrm>
      </p:grpSpPr>
      <p:sp>
        <p:nvSpPr>
          <p:cNvPr id="46" name="Google Shape;4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8" name="Google Shape;4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49" name="Google Shape;4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50" name="Google Shape;5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51" name="Shape 51"/>
        <p:cNvGrpSpPr/>
        <p:nvPr/>
      </p:nvGrpSpPr>
      <p:grpSpPr>
        <a:xfrm>
          <a:off x="0" y="0"/>
          <a:ext cx="0" cy="0"/>
          <a:chOff x="0" y="0"/>
          <a:chExt cx="0" cy="0"/>
        </a:xfrm>
      </p:grpSpPr>
      <p:sp>
        <p:nvSpPr>
          <p:cNvPr id="52" name="Google Shape;5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600"/>
              <a:buNone/>
              <a:defRPr/>
            </a:lvl1pPr>
          </a:lstStyle>
          <a:p/>
        </p:txBody>
      </p:sp>
      <p:sp>
        <p:nvSpPr>
          <p:cNvPr id="53" name="Google Shape;5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_1">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6" name="Google Shape;5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30200" lvl="0" marL="457200" algn="ctr">
              <a:spcBef>
                <a:spcPts val="0"/>
              </a:spcBef>
              <a:spcAft>
                <a:spcPts val="0"/>
              </a:spcAft>
              <a:buSzPts val="1600"/>
              <a:buChar char="●"/>
              <a:defRPr/>
            </a:lvl1pPr>
            <a:lvl2pPr indent="-330200" lvl="1" marL="914400" algn="ctr">
              <a:spcBef>
                <a:spcPts val="0"/>
              </a:spcBef>
              <a:spcAft>
                <a:spcPts val="0"/>
              </a:spcAft>
              <a:buSzPts val="1600"/>
              <a:buChar char="○"/>
              <a:defRPr/>
            </a:lvl2pPr>
            <a:lvl3pPr indent="-330200" lvl="2" marL="1371600" algn="ctr">
              <a:spcBef>
                <a:spcPts val="0"/>
              </a:spcBef>
              <a:spcAft>
                <a:spcPts val="0"/>
              </a:spcAft>
              <a:buSzPts val="1600"/>
              <a:buChar char="■"/>
              <a:defRPr/>
            </a:lvl3pPr>
            <a:lvl4pPr indent="-330200" lvl="3" marL="1828800" algn="ctr">
              <a:spcBef>
                <a:spcPts val="0"/>
              </a:spcBef>
              <a:spcAft>
                <a:spcPts val="0"/>
              </a:spcAft>
              <a:buSzPts val="1600"/>
              <a:buChar char="●"/>
              <a:defRPr/>
            </a:lvl4pPr>
            <a:lvl5pPr indent="-330200" lvl="4" marL="2286000" algn="ctr">
              <a:spcBef>
                <a:spcPts val="0"/>
              </a:spcBef>
              <a:spcAft>
                <a:spcPts val="0"/>
              </a:spcAft>
              <a:buSzPts val="1600"/>
              <a:buChar char="○"/>
              <a:defRPr/>
            </a:lvl5pPr>
            <a:lvl6pPr indent="-330200" lvl="5" marL="2743200" algn="ctr">
              <a:spcBef>
                <a:spcPts val="0"/>
              </a:spcBef>
              <a:spcAft>
                <a:spcPts val="0"/>
              </a:spcAft>
              <a:buSzPts val="1600"/>
              <a:buChar char="■"/>
              <a:defRPr/>
            </a:lvl6pPr>
            <a:lvl7pPr indent="-330200" lvl="6" marL="3200400" algn="ctr">
              <a:spcBef>
                <a:spcPts val="0"/>
              </a:spcBef>
              <a:spcAft>
                <a:spcPts val="0"/>
              </a:spcAft>
              <a:buSzPts val="1600"/>
              <a:buChar char="●"/>
              <a:defRPr/>
            </a:lvl7pPr>
            <a:lvl8pPr indent="-330200" lvl="7" marL="3657600" algn="ctr">
              <a:spcBef>
                <a:spcPts val="0"/>
              </a:spcBef>
              <a:spcAft>
                <a:spcPts val="0"/>
              </a:spcAft>
              <a:buSzPts val="1600"/>
              <a:buChar char="○"/>
              <a:defRPr/>
            </a:lvl8pPr>
            <a:lvl9pPr indent="-330200" lvl="8" marL="4114800" algn="ctr">
              <a:spcBef>
                <a:spcPts val="0"/>
              </a:spcBef>
              <a:spcAft>
                <a:spcPts val="0"/>
              </a:spcAft>
              <a:buSzPts val="1600"/>
              <a:buChar char="■"/>
              <a:defRPr/>
            </a:lvl9pPr>
          </a:lstStyle>
          <a:p/>
        </p:txBody>
      </p:sp>
      <p:sp>
        <p:nvSpPr>
          <p:cNvPr id="57" name="Google Shape;5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58" name="Shape 58"/>
        <p:cNvGrpSpPr/>
        <p:nvPr/>
      </p:nvGrpSpPr>
      <p:grpSpPr>
        <a:xfrm>
          <a:off x="0" y="0"/>
          <a:ext cx="0" cy="0"/>
          <a:chOff x="0" y="0"/>
          <a:chExt cx="0" cy="0"/>
        </a:xfrm>
      </p:grpSpPr>
      <p:sp>
        <p:nvSpPr>
          <p:cNvPr id="59" name="Google Shape;59;p12"/>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61" name="Google Shape;61;p12"/>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62" name="Google Shape;62;p12"/>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63" name="Google Shape;63;p12"/>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64" name="Google Shape;64;p12"/>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65" name="Google Shape;65;p12"/>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66" name="Google Shape;66;p12"/>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67" name="Shape 67"/>
        <p:cNvGrpSpPr/>
        <p:nvPr/>
      </p:nvGrpSpPr>
      <p:grpSpPr>
        <a:xfrm>
          <a:off x="0" y="0"/>
          <a:ext cx="0" cy="0"/>
          <a:chOff x="0" y="0"/>
          <a:chExt cx="0" cy="0"/>
        </a:xfrm>
      </p:grpSpPr>
      <p:sp>
        <p:nvSpPr>
          <p:cNvPr id="68" name="Google Shape;68;p1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3"/>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70" name="Google Shape;70;p13"/>
          <p:cNvSpPr/>
          <p:nvPr>
            <p:ph idx="2" type="pic"/>
          </p:nvPr>
        </p:nvSpPr>
        <p:spPr>
          <a:xfrm>
            <a:off x="4992024" y="1152775"/>
            <a:ext cx="3840300" cy="3416400"/>
          </a:xfrm>
          <a:prstGeom prst="rect">
            <a:avLst/>
          </a:prstGeom>
          <a:noFill/>
          <a:ln>
            <a:noFill/>
          </a:ln>
        </p:spPr>
      </p:sp>
      <p:sp>
        <p:nvSpPr>
          <p:cNvPr id="71" name="Google Shape;71;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72" name="Shape 72"/>
        <p:cNvGrpSpPr/>
        <p:nvPr/>
      </p:nvGrpSpPr>
      <p:grpSpPr>
        <a:xfrm>
          <a:off x="0" y="0"/>
          <a:ext cx="0" cy="0"/>
          <a:chOff x="0" y="0"/>
          <a:chExt cx="0" cy="0"/>
        </a:xfrm>
      </p:grpSpPr>
      <p:sp>
        <p:nvSpPr>
          <p:cNvPr id="73" name="Google Shape;73;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74" name="Google Shape;74;p14"/>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14"/>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76" name="Google Shape;76;p14"/>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77" name="Google Shape;77;p14"/>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78" name="Google Shape;78;p14"/>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79" name="Shape 79"/>
        <p:cNvGrpSpPr/>
        <p:nvPr/>
      </p:nvGrpSpPr>
      <p:grpSpPr>
        <a:xfrm>
          <a:off x="0" y="0"/>
          <a:ext cx="0" cy="0"/>
          <a:chOff x="0" y="0"/>
          <a:chExt cx="0" cy="0"/>
        </a:xfrm>
      </p:grpSpPr>
      <p:sp>
        <p:nvSpPr>
          <p:cNvPr id="80" name="Google Shape;8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81" name="Google Shape;81;p15"/>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82" name="Google Shape;82;p15"/>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83" name="Google Shape;83;p15"/>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84" name="Google Shape;84;p15"/>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85" name="Google Shape;85;p15"/>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6" name="Google Shape;86;p15"/>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7" name="Google Shape;87;p15"/>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88" name="Shape 88"/>
        <p:cNvGrpSpPr/>
        <p:nvPr/>
      </p:nvGrpSpPr>
      <p:grpSpPr>
        <a:xfrm>
          <a:off x="0" y="0"/>
          <a:ext cx="0" cy="0"/>
          <a:chOff x="0" y="0"/>
          <a:chExt cx="0" cy="0"/>
        </a:xfrm>
      </p:grpSpPr>
      <p:sp>
        <p:nvSpPr>
          <p:cNvPr id="89" name="Google Shape;8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90" name="Google Shape;90;p16"/>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91" name="Google Shape;91;p16"/>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92" name="Google Shape;92;p16"/>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93" name="Google Shape;93;p16"/>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94" name="Google Shape;94;p16"/>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95" name="Google Shape;95;p16"/>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96" name="Google Shape;96;p16"/>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97" name="Google Shape;97;p16"/>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98" name="Google Shape;98;p16"/>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99" name="Shape 99"/>
        <p:cNvGrpSpPr/>
        <p:nvPr/>
      </p:nvGrpSpPr>
      <p:grpSpPr>
        <a:xfrm>
          <a:off x="0" y="0"/>
          <a:ext cx="0" cy="0"/>
          <a:chOff x="0" y="0"/>
          <a:chExt cx="0" cy="0"/>
        </a:xfrm>
      </p:grpSpPr>
      <p:sp>
        <p:nvSpPr>
          <p:cNvPr id="100" name="Google Shape;100;p17"/>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1" name="Google Shape;101;p17"/>
          <p:cNvSpPr/>
          <p:nvPr>
            <p:ph idx="2" type="pic"/>
          </p:nvPr>
        </p:nvSpPr>
        <p:spPr>
          <a:xfrm>
            <a:off x="4804825" y="1133300"/>
            <a:ext cx="4027500" cy="2392800"/>
          </a:xfrm>
          <a:prstGeom prst="rect">
            <a:avLst/>
          </a:prstGeom>
          <a:noFill/>
          <a:ln>
            <a:noFill/>
          </a:ln>
        </p:spPr>
      </p:sp>
      <p:sp>
        <p:nvSpPr>
          <p:cNvPr id="102" name="Google Shape;102;p17"/>
          <p:cNvSpPr/>
          <p:nvPr>
            <p:ph idx="3" type="pic"/>
          </p:nvPr>
        </p:nvSpPr>
        <p:spPr>
          <a:xfrm>
            <a:off x="311725" y="1133300"/>
            <a:ext cx="4027500" cy="2392800"/>
          </a:xfrm>
          <a:prstGeom prst="rect">
            <a:avLst/>
          </a:prstGeom>
          <a:noFill/>
          <a:ln>
            <a:noFill/>
          </a:ln>
        </p:spPr>
      </p:sp>
      <p:sp>
        <p:nvSpPr>
          <p:cNvPr id="103" name="Google Shape;103;p17"/>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4" name="Google Shape;10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05" name="Google Shape;105;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17"/>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4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07" name="Google Shape;107;p17"/>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4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108" name="Shape 108"/>
        <p:cNvGrpSpPr/>
        <p:nvPr/>
      </p:nvGrpSpPr>
      <p:grpSpPr>
        <a:xfrm>
          <a:off x="0" y="0"/>
          <a:ext cx="0" cy="0"/>
          <a:chOff x="0" y="0"/>
          <a:chExt cx="0" cy="0"/>
        </a:xfrm>
      </p:grpSpPr>
      <p:sp>
        <p:nvSpPr>
          <p:cNvPr id="109" name="Google Shape;109;p18"/>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10" name="Google Shape;110;p18"/>
          <p:cNvSpPr/>
          <p:nvPr>
            <p:ph idx="2" type="pic"/>
          </p:nvPr>
        </p:nvSpPr>
        <p:spPr>
          <a:xfrm>
            <a:off x="6205225" y="1128325"/>
            <a:ext cx="2627100" cy="2273100"/>
          </a:xfrm>
          <a:prstGeom prst="rect">
            <a:avLst/>
          </a:prstGeom>
          <a:noFill/>
          <a:ln>
            <a:noFill/>
          </a:ln>
        </p:spPr>
      </p:sp>
      <p:sp>
        <p:nvSpPr>
          <p:cNvPr id="111" name="Google Shape;111;p18"/>
          <p:cNvSpPr/>
          <p:nvPr>
            <p:ph idx="3" type="pic"/>
          </p:nvPr>
        </p:nvSpPr>
        <p:spPr>
          <a:xfrm>
            <a:off x="311725" y="1128325"/>
            <a:ext cx="2627100" cy="2273100"/>
          </a:xfrm>
          <a:prstGeom prst="rect">
            <a:avLst/>
          </a:prstGeom>
          <a:noFill/>
          <a:ln>
            <a:noFill/>
          </a:ln>
        </p:spPr>
      </p:sp>
      <p:sp>
        <p:nvSpPr>
          <p:cNvPr id="112" name="Google Shape;112;p18"/>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13" name="Google Shape;113;p18"/>
          <p:cNvSpPr/>
          <p:nvPr>
            <p:ph idx="5" type="pic"/>
          </p:nvPr>
        </p:nvSpPr>
        <p:spPr>
          <a:xfrm>
            <a:off x="3255250" y="1128325"/>
            <a:ext cx="2627100" cy="2273100"/>
          </a:xfrm>
          <a:prstGeom prst="rect">
            <a:avLst/>
          </a:prstGeom>
          <a:noFill/>
          <a:ln>
            <a:noFill/>
          </a:ln>
        </p:spPr>
      </p:sp>
      <p:sp>
        <p:nvSpPr>
          <p:cNvPr id="114" name="Google Shape;114;p18"/>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15" name="Google Shape;115;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16" name="Google Shape;11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18"/>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4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18" name="Google Shape;118;p18"/>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4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19" name="Google Shape;119;p18"/>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4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120" name="Shape 120"/>
        <p:cNvGrpSpPr/>
        <p:nvPr/>
      </p:nvGrpSpPr>
      <p:grpSpPr>
        <a:xfrm>
          <a:off x="0" y="0"/>
          <a:ext cx="0" cy="0"/>
          <a:chOff x="0" y="0"/>
          <a:chExt cx="0" cy="0"/>
        </a:xfrm>
      </p:grpSpPr>
      <p:sp>
        <p:nvSpPr>
          <p:cNvPr id="121" name="Google Shape;121;p19"/>
          <p:cNvSpPr/>
          <p:nvPr>
            <p:ph idx="2" type="pic"/>
          </p:nvPr>
        </p:nvSpPr>
        <p:spPr>
          <a:xfrm>
            <a:off x="311700" y="445025"/>
            <a:ext cx="8520600" cy="4218300"/>
          </a:xfrm>
          <a:prstGeom prst="rect">
            <a:avLst/>
          </a:prstGeom>
          <a:noFill/>
          <a:ln>
            <a:noFill/>
          </a:ln>
        </p:spPr>
      </p:sp>
      <p:sp>
        <p:nvSpPr>
          <p:cNvPr id="122" name="Google Shape;122;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123" name="Shape 123"/>
        <p:cNvGrpSpPr/>
        <p:nvPr/>
      </p:nvGrpSpPr>
      <p:grpSpPr>
        <a:xfrm>
          <a:off x="0" y="0"/>
          <a:ext cx="0" cy="0"/>
          <a:chOff x="0" y="0"/>
          <a:chExt cx="0" cy="0"/>
        </a:xfrm>
      </p:grpSpPr>
      <p:sp>
        <p:nvSpPr>
          <p:cNvPr id="124" name="Google Shape;12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25" name="Google Shape;125;p20"/>
          <p:cNvSpPr/>
          <p:nvPr>
            <p:ph idx="2" type="pic"/>
          </p:nvPr>
        </p:nvSpPr>
        <p:spPr>
          <a:xfrm>
            <a:off x="3389600" y="118913"/>
            <a:ext cx="1643700" cy="1535100"/>
          </a:xfrm>
          <a:prstGeom prst="rect">
            <a:avLst/>
          </a:prstGeom>
          <a:noFill/>
          <a:ln>
            <a:noFill/>
          </a:ln>
        </p:spPr>
      </p:sp>
      <p:sp>
        <p:nvSpPr>
          <p:cNvPr id="126" name="Google Shape;126;p20"/>
          <p:cNvSpPr/>
          <p:nvPr>
            <p:ph idx="3" type="pic"/>
          </p:nvPr>
        </p:nvSpPr>
        <p:spPr>
          <a:xfrm>
            <a:off x="5195935" y="118913"/>
            <a:ext cx="1643700" cy="1535100"/>
          </a:xfrm>
          <a:prstGeom prst="rect">
            <a:avLst/>
          </a:prstGeom>
          <a:noFill/>
          <a:ln>
            <a:noFill/>
          </a:ln>
        </p:spPr>
      </p:sp>
      <p:sp>
        <p:nvSpPr>
          <p:cNvPr id="127" name="Google Shape;127;p20"/>
          <p:cNvSpPr/>
          <p:nvPr>
            <p:ph idx="4" type="pic"/>
          </p:nvPr>
        </p:nvSpPr>
        <p:spPr>
          <a:xfrm>
            <a:off x="7002270" y="118913"/>
            <a:ext cx="1643700" cy="1535100"/>
          </a:xfrm>
          <a:prstGeom prst="rect">
            <a:avLst/>
          </a:prstGeom>
          <a:noFill/>
          <a:ln>
            <a:noFill/>
          </a:ln>
        </p:spPr>
      </p:sp>
      <p:sp>
        <p:nvSpPr>
          <p:cNvPr id="128" name="Google Shape;128;p20"/>
          <p:cNvSpPr/>
          <p:nvPr>
            <p:ph idx="5" type="pic"/>
          </p:nvPr>
        </p:nvSpPr>
        <p:spPr>
          <a:xfrm>
            <a:off x="3389588" y="1804212"/>
            <a:ext cx="1643700" cy="1535100"/>
          </a:xfrm>
          <a:prstGeom prst="rect">
            <a:avLst/>
          </a:prstGeom>
          <a:noFill/>
          <a:ln>
            <a:noFill/>
          </a:ln>
        </p:spPr>
      </p:sp>
      <p:sp>
        <p:nvSpPr>
          <p:cNvPr id="129" name="Google Shape;129;p20"/>
          <p:cNvSpPr/>
          <p:nvPr>
            <p:ph idx="6" type="pic"/>
          </p:nvPr>
        </p:nvSpPr>
        <p:spPr>
          <a:xfrm>
            <a:off x="5195922" y="1804212"/>
            <a:ext cx="1643700" cy="1535100"/>
          </a:xfrm>
          <a:prstGeom prst="rect">
            <a:avLst/>
          </a:prstGeom>
          <a:noFill/>
          <a:ln>
            <a:noFill/>
          </a:ln>
        </p:spPr>
      </p:sp>
      <p:sp>
        <p:nvSpPr>
          <p:cNvPr id="130" name="Google Shape;130;p20"/>
          <p:cNvSpPr/>
          <p:nvPr>
            <p:ph idx="7" type="pic"/>
          </p:nvPr>
        </p:nvSpPr>
        <p:spPr>
          <a:xfrm>
            <a:off x="7002257" y="1804212"/>
            <a:ext cx="1643700" cy="1535100"/>
          </a:xfrm>
          <a:prstGeom prst="rect">
            <a:avLst/>
          </a:prstGeom>
          <a:noFill/>
          <a:ln>
            <a:noFill/>
          </a:ln>
        </p:spPr>
      </p:sp>
      <p:sp>
        <p:nvSpPr>
          <p:cNvPr id="131" name="Google Shape;131;p20"/>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5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20"/>
          <p:cNvSpPr/>
          <p:nvPr>
            <p:ph idx="8" type="pic"/>
          </p:nvPr>
        </p:nvSpPr>
        <p:spPr>
          <a:xfrm>
            <a:off x="3389588" y="3489487"/>
            <a:ext cx="1643700" cy="1535100"/>
          </a:xfrm>
          <a:prstGeom prst="rect">
            <a:avLst/>
          </a:prstGeom>
          <a:noFill/>
          <a:ln>
            <a:noFill/>
          </a:ln>
        </p:spPr>
      </p:sp>
      <p:sp>
        <p:nvSpPr>
          <p:cNvPr id="133" name="Google Shape;133;p20"/>
          <p:cNvSpPr/>
          <p:nvPr>
            <p:ph idx="9" type="pic"/>
          </p:nvPr>
        </p:nvSpPr>
        <p:spPr>
          <a:xfrm>
            <a:off x="5195922" y="3489487"/>
            <a:ext cx="1643700" cy="1535100"/>
          </a:xfrm>
          <a:prstGeom prst="rect">
            <a:avLst/>
          </a:prstGeom>
          <a:noFill/>
          <a:ln>
            <a:noFill/>
          </a:ln>
        </p:spPr>
      </p:sp>
      <p:sp>
        <p:nvSpPr>
          <p:cNvPr id="134" name="Google Shape;134;p20"/>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w-To-Play" type="secHead">
  <p:cSld name="SECTION_HEADER">
    <p:bg>
      <p:bgPr>
        <a:solidFill>
          <a:schemeClr val="lt2"/>
        </a:solidFill>
      </p:bgPr>
    </p:bg>
    <p:spTree>
      <p:nvGrpSpPr>
        <p:cNvPr id="135" name="Shape 135"/>
        <p:cNvGrpSpPr/>
        <p:nvPr/>
      </p:nvGrpSpPr>
      <p:grpSpPr>
        <a:xfrm>
          <a:off x="0" y="0"/>
          <a:ext cx="0" cy="0"/>
          <a:chOff x="0" y="0"/>
          <a:chExt cx="0" cy="0"/>
        </a:xfrm>
      </p:grpSpPr>
      <p:sp>
        <p:nvSpPr>
          <p:cNvPr id="136" name="Google Shape;136;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lt1"/>
                </a:solidFill>
                <a:latin typeface="Archivo"/>
                <a:ea typeface="Archivo"/>
                <a:cs typeface="Archivo"/>
                <a:sym typeface="Archivo"/>
              </a:defRPr>
            </a:lvl1pPr>
            <a:lvl2pPr lvl="1">
              <a:buNone/>
              <a:defRPr>
                <a:solidFill>
                  <a:schemeClr val="lt1"/>
                </a:solidFill>
                <a:latin typeface="Archivo"/>
                <a:ea typeface="Archivo"/>
                <a:cs typeface="Archivo"/>
                <a:sym typeface="Archivo"/>
              </a:defRPr>
            </a:lvl2pPr>
            <a:lvl3pPr lvl="2">
              <a:buNone/>
              <a:defRPr>
                <a:solidFill>
                  <a:schemeClr val="lt1"/>
                </a:solidFill>
                <a:latin typeface="Archivo"/>
                <a:ea typeface="Archivo"/>
                <a:cs typeface="Archivo"/>
                <a:sym typeface="Archivo"/>
              </a:defRPr>
            </a:lvl3pPr>
            <a:lvl4pPr lvl="3">
              <a:buNone/>
              <a:defRPr>
                <a:solidFill>
                  <a:schemeClr val="lt1"/>
                </a:solidFill>
                <a:latin typeface="Archivo"/>
                <a:ea typeface="Archivo"/>
                <a:cs typeface="Archivo"/>
                <a:sym typeface="Archivo"/>
              </a:defRPr>
            </a:lvl4pPr>
            <a:lvl5pPr lvl="4">
              <a:buNone/>
              <a:defRPr>
                <a:solidFill>
                  <a:schemeClr val="lt1"/>
                </a:solidFill>
                <a:latin typeface="Archivo"/>
                <a:ea typeface="Archivo"/>
                <a:cs typeface="Archivo"/>
                <a:sym typeface="Archivo"/>
              </a:defRPr>
            </a:lvl5pPr>
            <a:lvl6pPr lvl="5">
              <a:buNone/>
              <a:defRPr>
                <a:solidFill>
                  <a:schemeClr val="lt1"/>
                </a:solidFill>
                <a:latin typeface="Archivo"/>
                <a:ea typeface="Archivo"/>
                <a:cs typeface="Archivo"/>
                <a:sym typeface="Archivo"/>
              </a:defRPr>
            </a:lvl6pPr>
            <a:lvl7pPr lvl="6">
              <a:buNone/>
              <a:defRPr>
                <a:solidFill>
                  <a:schemeClr val="lt1"/>
                </a:solidFill>
                <a:latin typeface="Archivo"/>
                <a:ea typeface="Archivo"/>
                <a:cs typeface="Archivo"/>
                <a:sym typeface="Archivo"/>
              </a:defRPr>
            </a:lvl7pPr>
            <a:lvl8pPr lvl="7">
              <a:buNone/>
              <a:defRPr>
                <a:solidFill>
                  <a:schemeClr val="lt1"/>
                </a:solidFill>
                <a:latin typeface="Archivo"/>
                <a:ea typeface="Archivo"/>
                <a:cs typeface="Archivo"/>
                <a:sym typeface="Archivo"/>
              </a:defRPr>
            </a:lvl8pPr>
            <a:lvl9pPr lvl="8">
              <a:buNone/>
              <a:defRPr>
                <a:solidFill>
                  <a:schemeClr val="l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137" name="Google Shape;137;p21"/>
          <p:cNvSpPr txBox="1"/>
          <p:nvPr>
            <p:ph idx="1" type="subTitle"/>
          </p:nvPr>
        </p:nvSpPr>
        <p:spPr>
          <a:xfrm>
            <a:off x="448863" y="3444100"/>
            <a:ext cx="2072100" cy="705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Archivo SemiBold"/>
              <a:buNone/>
              <a:defRPr sz="1600">
                <a:latin typeface="Archivo SemiBold"/>
                <a:ea typeface="Archivo SemiBold"/>
                <a:cs typeface="Archivo SemiBold"/>
                <a:sym typeface="Archivo SemiBold"/>
              </a:defRPr>
            </a:lvl1pPr>
            <a:lvl2pPr lvl="1">
              <a:spcBef>
                <a:spcPts val="0"/>
              </a:spcBef>
              <a:spcAft>
                <a:spcPts val="0"/>
              </a:spcAft>
              <a:buSzPts val="1600"/>
              <a:buFont typeface="Archivo SemiBold"/>
              <a:buNone/>
              <a:defRPr sz="1600">
                <a:latin typeface="Archivo SemiBold"/>
                <a:ea typeface="Archivo SemiBold"/>
                <a:cs typeface="Archivo SemiBold"/>
                <a:sym typeface="Archivo SemiBold"/>
              </a:defRPr>
            </a:lvl2pPr>
            <a:lvl3pPr lvl="2">
              <a:spcBef>
                <a:spcPts val="0"/>
              </a:spcBef>
              <a:spcAft>
                <a:spcPts val="0"/>
              </a:spcAft>
              <a:buSzPts val="1600"/>
              <a:buFont typeface="Archivo SemiBold"/>
              <a:buNone/>
              <a:defRPr sz="1600">
                <a:latin typeface="Archivo SemiBold"/>
                <a:ea typeface="Archivo SemiBold"/>
                <a:cs typeface="Archivo SemiBold"/>
                <a:sym typeface="Archivo SemiBold"/>
              </a:defRPr>
            </a:lvl3pPr>
            <a:lvl4pPr lvl="3">
              <a:spcBef>
                <a:spcPts val="0"/>
              </a:spcBef>
              <a:spcAft>
                <a:spcPts val="0"/>
              </a:spcAft>
              <a:buSzPts val="1600"/>
              <a:buFont typeface="Archivo SemiBold"/>
              <a:buNone/>
              <a:defRPr sz="1600">
                <a:latin typeface="Archivo SemiBold"/>
                <a:ea typeface="Archivo SemiBold"/>
                <a:cs typeface="Archivo SemiBold"/>
                <a:sym typeface="Archivo SemiBold"/>
              </a:defRPr>
            </a:lvl4pPr>
            <a:lvl5pPr lvl="4">
              <a:spcBef>
                <a:spcPts val="0"/>
              </a:spcBef>
              <a:spcAft>
                <a:spcPts val="0"/>
              </a:spcAft>
              <a:buSzPts val="1600"/>
              <a:buFont typeface="Archivo SemiBold"/>
              <a:buNone/>
              <a:defRPr sz="1600">
                <a:latin typeface="Archivo SemiBold"/>
                <a:ea typeface="Archivo SemiBold"/>
                <a:cs typeface="Archivo SemiBold"/>
                <a:sym typeface="Archivo SemiBold"/>
              </a:defRPr>
            </a:lvl5pPr>
            <a:lvl6pPr lvl="5">
              <a:spcBef>
                <a:spcPts val="0"/>
              </a:spcBef>
              <a:spcAft>
                <a:spcPts val="0"/>
              </a:spcAft>
              <a:buSzPts val="1600"/>
              <a:buFont typeface="Archivo SemiBold"/>
              <a:buNone/>
              <a:defRPr sz="1600">
                <a:latin typeface="Archivo SemiBold"/>
                <a:ea typeface="Archivo SemiBold"/>
                <a:cs typeface="Archivo SemiBold"/>
                <a:sym typeface="Archivo SemiBold"/>
              </a:defRPr>
            </a:lvl6pPr>
            <a:lvl7pPr lvl="6">
              <a:spcBef>
                <a:spcPts val="0"/>
              </a:spcBef>
              <a:spcAft>
                <a:spcPts val="0"/>
              </a:spcAft>
              <a:buSzPts val="1600"/>
              <a:buFont typeface="Archivo SemiBold"/>
              <a:buNone/>
              <a:defRPr sz="1600">
                <a:latin typeface="Archivo SemiBold"/>
                <a:ea typeface="Archivo SemiBold"/>
                <a:cs typeface="Archivo SemiBold"/>
                <a:sym typeface="Archivo SemiBold"/>
              </a:defRPr>
            </a:lvl7pPr>
            <a:lvl8pPr lvl="7">
              <a:spcBef>
                <a:spcPts val="0"/>
              </a:spcBef>
              <a:spcAft>
                <a:spcPts val="0"/>
              </a:spcAft>
              <a:buSzPts val="1600"/>
              <a:buFont typeface="Archivo SemiBold"/>
              <a:buNone/>
              <a:defRPr sz="1600">
                <a:latin typeface="Archivo SemiBold"/>
                <a:ea typeface="Archivo SemiBold"/>
                <a:cs typeface="Archivo SemiBold"/>
                <a:sym typeface="Archivo SemiBold"/>
              </a:defRPr>
            </a:lvl8pPr>
            <a:lvl9pPr lvl="8">
              <a:spcBef>
                <a:spcPts val="0"/>
              </a:spcBef>
              <a:spcAft>
                <a:spcPts val="0"/>
              </a:spcAft>
              <a:buSzPts val="1600"/>
              <a:buFont typeface="Archivo SemiBold"/>
              <a:buNone/>
              <a:defRPr sz="1600">
                <a:latin typeface="Archivo SemiBold"/>
                <a:ea typeface="Archivo SemiBold"/>
                <a:cs typeface="Archivo SemiBold"/>
                <a:sym typeface="Archivo SemiBold"/>
              </a:defRPr>
            </a:lvl9pPr>
          </a:lstStyle>
          <a:p/>
        </p:txBody>
      </p:sp>
      <p:sp>
        <p:nvSpPr>
          <p:cNvPr id="138" name="Google Shape;138;p21"/>
          <p:cNvSpPr txBox="1"/>
          <p:nvPr>
            <p:ph idx="2" type="subTitle"/>
          </p:nvPr>
        </p:nvSpPr>
        <p:spPr>
          <a:xfrm>
            <a:off x="2521046" y="3444100"/>
            <a:ext cx="2072100" cy="705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Archivo SemiBold"/>
              <a:buNone/>
              <a:defRPr sz="1600">
                <a:latin typeface="Archivo SemiBold"/>
                <a:ea typeface="Archivo SemiBold"/>
                <a:cs typeface="Archivo SemiBold"/>
                <a:sym typeface="Archivo SemiBold"/>
              </a:defRPr>
            </a:lvl1pPr>
            <a:lvl2pPr lvl="1">
              <a:spcBef>
                <a:spcPts val="0"/>
              </a:spcBef>
              <a:spcAft>
                <a:spcPts val="0"/>
              </a:spcAft>
              <a:buSzPts val="1600"/>
              <a:buFont typeface="Archivo SemiBold"/>
              <a:buNone/>
              <a:defRPr sz="1600">
                <a:latin typeface="Archivo SemiBold"/>
                <a:ea typeface="Archivo SemiBold"/>
                <a:cs typeface="Archivo SemiBold"/>
                <a:sym typeface="Archivo SemiBold"/>
              </a:defRPr>
            </a:lvl2pPr>
            <a:lvl3pPr lvl="2">
              <a:spcBef>
                <a:spcPts val="0"/>
              </a:spcBef>
              <a:spcAft>
                <a:spcPts val="0"/>
              </a:spcAft>
              <a:buSzPts val="1600"/>
              <a:buFont typeface="Archivo SemiBold"/>
              <a:buNone/>
              <a:defRPr sz="1600">
                <a:latin typeface="Archivo SemiBold"/>
                <a:ea typeface="Archivo SemiBold"/>
                <a:cs typeface="Archivo SemiBold"/>
                <a:sym typeface="Archivo SemiBold"/>
              </a:defRPr>
            </a:lvl3pPr>
            <a:lvl4pPr lvl="3">
              <a:spcBef>
                <a:spcPts val="0"/>
              </a:spcBef>
              <a:spcAft>
                <a:spcPts val="0"/>
              </a:spcAft>
              <a:buSzPts val="1600"/>
              <a:buFont typeface="Archivo SemiBold"/>
              <a:buNone/>
              <a:defRPr sz="1600">
                <a:latin typeface="Archivo SemiBold"/>
                <a:ea typeface="Archivo SemiBold"/>
                <a:cs typeface="Archivo SemiBold"/>
                <a:sym typeface="Archivo SemiBold"/>
              </a:defRPr>
            </a:lvl4pPr>
            <a:lvl5pPr lvl="4">
              <a:spcBef>
                <a:spcPts val="0"/>
              </a:spcBef>
              <a:spcAft>
                <a:spcPts val="0"/>
              </a:spcAft>
              <a:buSzPts val="1600"/>
              <a:buFont typeface="Archivo SemiBold"/>
              <a:buNone/>
              <a:defRPr sz="1600">
                <a:latin typeface="Archivo SemiBold"/>
                <a:ea typeface="Archivo SemiBold"/>
                <a:cs typeface="Archivo SemiBold"/>
                <a:sym typeface="Archivo SemiBold"/>
              </a:defRPr>
            </a:lvl5pPr>
            <a:lvl6pPr lvl="5">
              <a:spcBef>
                <a:spcPts val="0"/>
              </a:spcBef>
              <a:spcAft>
                <a:spcPts val="0"/>
              </a:spcAft>
              <a:buSzPts val="1600"/>
              <a:buFont typeface="Archivo SemiBold"/>
              <a:buNone/>
              <a:defRPr sz="1600">
                <a:latin typeface="Archivo SemiBold"/>
                <a:ea typeface="Archivo SemiBold"/>
                <a:cs typeface="Archivo SemiBold"/>
                <a:sym typeface="Archivo SemiBold"/>
              </a:defRPr>
            </a:lvl6pPr>
            <a:lvl7pPr lvl="6">
              <a:spcBef>
                <a:spcPts val="0"/>
              </a:spcBef>
              <a:spcAft>
                <a:spcPts val="0"/>
              </a:spcAft>
              <a:buSzPts val="1600"/>
              <a:buFont typeface="Archivo SemiBold"/>
              <a:buNone/>
              <a:defRPr sz="1600">
                <a:latin typeface="Archivo SemiBold"/>
                <a:ea typeface="Archivo SemiBold"/>
                <a:cs typeface="Archivo SemiBold"/>
                <a:sym typeface="Archivo SemiBold"/>
              </a:defRPr>
            </a:lvl7pPr>
            <a:lvl8pPr lvl="7">
              <a:spcBef>
                <a:spcPts val="0"/>
              </a:spcBef>
              <a:spcAft>
                <a:spcPts val="0"/>
              </a:spcAft>
              <a:buSzPts val="1600"/>
              <a:buFont typeface="Archivo SemiBold"/>
              <a:buNone/>
              <a:defRPr sz="1600">
                <a:latin typeface="Archivo SemiBold"/>
                <a:ea typeface="Archivo SemiBold"/>
                <a:cs typeface="Archivo SemiBold"/>
                <a:sym typeface="Archivo SemiBold"/>
              </a:defRPr>
            </a:lvl8pPr>
            <a:lvl9pPr lvl="8">
              <a:spcBef>
                <a:spcPts val="0"/>
              </a:spcBef>
              <a:spcAft>
                <a:spcPts val="0"/>
              </a:spcAft>
              <a:buSzPts val="1600"/>
              <a:buFont typeface="Archivo SemiBold"/>
              <a:buNone/>
              <a:defRPr sz="1600">
                <a:latin typeface="Archivo SemiBold"/>
                <a:ea typeface="Archivo SemiBold"/>
                <a:cs typeface="Archivo SemiBold"/>
                <a:sym typeface="Archivo SemiBold"/>
              </a:defRPr>
            </a:lvl9pPr>
          </a:lstStyle>
          <a:p/>
        </p:txBody>
      </p:sp>
      <p:sp>
        <p:nvSpPr>
          <p:cNvPr id="139" name="Google Shape;139;p21"/>
          <p:cNvSpPr txBox="1"/>
          <p:nvPr>
            <p:ph idx="3" type="subTitle"/>
          </p:nvPr>
        </p:nvSpPr>
        <p:spPr>
          <a:xfrm>
            <a:off x="4593230" y="3444100"/>
            <a:ext cx="2072100" cy="705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Archivo SemiBold"/>
              <a:buNone/>
              <a:defRPr sz="1600">
                <a:latin typeface="Archivo SemiBold"/>
                <a:ea typeface="Archivo SemiBold"/>
                <a:cs typeface="Archivo SemiBold"/>
                <a:sym typeface="Archivo SemiBold"/>
              </a:defRPr>
            </a:lvl1pPr>
            <a:lvl2pPr lvl="1">
              <a:spcBef>
                <a:spcPts val="0"/>
              </a:spcBef>
              <a:spcAft>
                <a:spcPts val="0"/>
              </a:spcAft>
              <a:buSzPts val="1600"/>
              <a:buFont typeface="Archivo SemiBold"/>
              <a:buNone/>
              <a:defRPr sz="1600">
                <a:latin typeface="Archivo SemiBold"/>
                <a:ea typeface="Archivo SemiBold"/>
                <a:cs typeface="Archivo SemiBold"/>
                <a:sym typeface="Archivo SemiBold"/>
              </a:defRPr>
            </a:lvl2pPr>
            <a:lvl3pPr lvl="2">
              <a:spcBef>
                <a:spcPts val="0"/>
              </a:spcBef>
              <a:spcAft>
                <a:spcPts val="0"/>
              </a:spcAft>
              <a:buSzPts val="1600"/>
              <a:buFont typeface="Archivo SemiBold"/>
              <a:buNone/>
              <a:defRPr sz="1600">
                <a:latin typeface="Archivo SemiBold"/>
                <a:ea typeface="Archivo SemiBold"/>
                <a:cs typeface="Archivo SemiBold"/>
                <a:sym typeface="Archivo SemiBold"/>
              </a:defRPr>
            </a:lvl3pPr>
            <a:lvl4pPr lvl="3">
              <a:spcBef>
                <a:spcPts val="0"/>
              </a:spcBef>
              <a:spcAft>
                <a:spcPts val="0"/>
              </a:spcAft>
              <a:buSzPts val="1600"/>
              <a:buFont typeface="Archivo SemiBold"/>
              <a:buNone/>
              <a:defRPr sz="1600">
                <a:latin typeface="Archivo SemiBold"/>
                <a:ea typeface="Archivo SemiBold"/>
                <a:cs typeface="Archivo SemiBold"/>
                <a:sym typeface="Archivo SemiBold"/>
              </a:defRPr>
            </a:lvl4pPr>
            <a:lvl5pPr lvl="4">
              <a:spcBef>
                <a:spcPts val="0"/>
              </a:spcBef>
              <a:spcAft>
                <a:spcPts val="0"/>
              </a:spcAft>
              <a:buSzPts val="1600"/>
              <a:buFont typeface="Archivo SemiBold"/>
              <a:buNone/>
              <a:defRPr sz="1600">
                <a:latin typeface="Archivo SemiBold"/>
                <a:ea typeface="Archivo SemiBold"/>
                <a:cs typeface="Archivo SemiBold"/>
                <a:sym typeface="Archivo SemiBold"/>
              </a:defRPr>
            </a:lvl5pPr>
            <a:lvl6pPr lvl="5">
              <a:spcBef>
                <a:spcPts val="0"/>
              </a:spcBef>
              <a:spcAft>
                <a:spcPts val="0"/>
              </a:spcAft>
              <a:buSzPts val="1600"/>
              <a:buFont typeface="Archivo SemiBold"/>
              <a:buNone/>
              <a:defRPr sz="1600">
                <a:latin typeface="Archivo SemiBold"/>
                <a:ea typeface="Archivo SemiBold"/>
                <a:cs typeface="Archivo SemiBold"/>
                <a:sym typeface="Archivo SemiBold"/>
              </a:defRPr>
            </a:lvl6pPr>
            <a:lvl7pPr lvl="6">
              <a:spcBef>
                <a:spcPts val="0"/>
              </a:spcBef>
              <a:spcAft>
                <a:spcPts val="0"/>
              </a:spcAft>
              <a:buSzPts val="1600"/>
              <a:buFont typeface="Archivo SemiBold"/>
              <a:buNone/>
              <a:defRPr sz="1600">
                <a:latin typeface="Archivo SemiBold"/>
                <a:ea typeface="Archivo SemiBold"/>
                <a:cs typeface="Archivo SemiBold"/>
                <a:sym typeface="Archivo SemiBold"/>
              </a:defRPr>
            </a:lvl7pPr>
            <a:lvl8pPr lvl="7">
              <a:spcBef>
                <a:spcPts val="0"/>
              </a:spcBef>
              <a:spcAft>
                <a:spcPts val="0"/>
              </a:spcAft>
              <a:buSzPts val="1600"/>
              <a:buFont typeface="Archivo SemiBold"/>
              <a:buNone/>
              <a:defRPr sz="1600">
                <a:latin typeface="Archivo SemiBold"/>
                <a:ea typeface="Archivo SemiBold"/>
                <a:cs typeface="Archivo SemiBold"/>
                <a:sym typeface="Archivo SemiBold"/>
              </a:defRPr>
            </a:lvl8pPr>
            <a:lvl9pPr lvl="8">
              <a:spcBef>
                <a:spcPts val="0"/>
              </a:spcBef>
              <a:spcAft>
                <a:spcPts val="0"/>
              </a:spcAft>
              <a:buSzPts val="1600"/>
              <a:buFont typeface="Archivo SemiBold"/>
              <a:buNone/>
              <a:defRPr sz="1600">
                <a:latin typeface="Archivo SemiBold"/>
                <a:ea typeface="Archivo SemiBold"/>
                <a:cs typeface="Archivo SemiBold"/>
                <a:sym typeface="Archivo SemiBold"/>
              </a:defRPr>
            </a:lvl9pPr>
          </a:lstStyle>
          <a:p/>
        </p:txBody>
      </p:sp>
      <p:sp>
        <p:nvSpPr>
          <p:cNvPr id="140" name="Google Shape;140;p21"/>
          <p:cNvSpPr txBox="1"/>
          <p:nvPr>
            <p:ph idx="4" type="subTitle"/>
          </p:nvPr>
        </p:nvSpPr>
        <p:spPr>
          <a:xfrm>
            <a:off x="6665413" y="3444100"/>
            <a:ext cx="2072100" cy="705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Archivo SemiBold"/>
              <a:buNone/>
              <a:defRPr sz="1600">
                <a:latin typeface="Archivo SemiBold"/>
                <a:ea typeface="Archivo SemiBold"/>
                <a:cs typeface="Archivo SemiBold"/>
                <a:sym typeface="Archivo SemiBold"/>
              </a:defRPr>
            </a:lvl1pPr>
            <a:lvl2pPr lvl="1">
              <a:spcBef>
                <a:spcPts val="0"/>
              </a:spcBef>
              <a:spcAft>
                <a:spcPts val="0"/>
              </a:spcAft>
              <a:buSzPts val="1600"/>
              <a:buFont typeface="Archivo SemiBold"/>
              <a:buNone/>
              <a:defRPr sz="1600">
                <a:latin typeface="Archivo SemiBold"/>
                <a:ea typeface="Archivo SemiBold"/>
                <a:cs typeface="Archivo SemiBold"/>
                <a:sym typeface="Archivo SemiBold"/>
              </a:defRPr>
            </a:lvl2pPr>
            <a:lvl3pPr lvl="2">
              <a:spcBef>
                <a:spcPts val="0"/>
              </a:spcBef>
              <a:spcAft>
                <a:spcPts val="0"/>
              </a:spcAft>
              <a:buSzPts val="1600"/>
              <a:buFont typeface="Archivo SemiBold"/>
              <a:buNone/>
              <a:defRPr sz="1600">
                <a:latin typeface="Archivo SemiBold"/>
                <a:ea typeface="Archivo SemiBold"/>
                <a:cs typeface="Archivo SemiBold"/>
                <a:sym typeface="Archivo SemiBold"/>
              </a:defRPr>
            </a:lvl3pPr>
            <a:lvl4pPr lvl="3">
              <a:spcBef>
                <a:spcPts val="0"/>
              </a:spcBef>
              <a:spcAft>
                <a:spcPts val="0"/>
              </a:spcAft>
              <a:buSzPts val="1600"/>
              <a:buFont typeface="Archivo SemiBold"/>
              <a:buNone/>
              <a:defRPr sz="1600">
                <a:latin typeface="Archivo SemiBold"/>
                <a:ea typeface="Archivo SemiBold"/>
                <a:cs typeface="Archivo SemiBold"/>
                <a:sym typeface="Archivo SemiBold"/>
              </a:defRPr>
            </a:lvl4pPr>
            <a:lvl5pPr lvl="4">
              <a:spcBef>
                <a:spcPts val="0"/>
              </a:spcBef>
              <a:spcAft>
                <a:spcPts val="0"/>
              </a:spcAft>
              <a:buSzPts val="1600"/>
              <a:buFont typeface="Archivo SemiBold"/>
              <a:buNone/>
              <a:defRPr sz="1600">
                <a:latin typeface="Archivo SemiBold"/>
                <a:ea typeface="Archivo SemiBold"/>
                <a:cs typeface="Archivo SemiBold"/>
                <a:sym typeface="Archivo SemiBold"/>
              </a:defRPr>
            </a:lvl5pPr>
            <a:lvl6pPr lvl="5">
              <a:spcBef>
                <a:spcPts val="0"/>
              </a:spcBef>
              <a:spcAft>
                <a:spcPts val="0"/>
              </a:spcAft>
              <a:buSzPts val="1600"/>
              <a:buFont typeface="Archivo SemiBold"/>
              <a:buNone/>
              <a:defRPr sz="1600">
                <a:latin typeface="Archivo SemiBold"/>
                <a:ea typeface="Archivo SemiBold"/>
                <a:cs typeface="Archivo SemiBold"/>
                <a:sym typeface="Archivo SemiBold"/>
              </a:defRPr>
            </a:lvl6pPr>
            <a:lvl7pPr lvl="6">
              <a:spcBef>
                <a:spcPts val="0"/>
              </a:spcBef>
              <a:spcAft>
                <a:spcPts val="0"/>
              </a:spcAft>
              <a:buSzPts val="1600"/>
              <a:buFont typeface="Archivo SemiBold"/>
              <a:buNone/>
              <a:defRPr sz="1600">
                <a:latin typeface="Archivo SemiBold"/>
                <a:ea typeface="Archivo SemiBold"/>
                <a:cs typeface="Archivo SemiBold"/>
                <a:sym typeface="Archivo SemiBold"/>
              </a:defRPr>
            </a:lvl7pPr>
            <a:lvl8pPr lvl="7">
              <a:spcBef>
                <a:spcPts val="0"/>
              </a:spcBef>
              <a:spcAft>
                <a:spcPts val="0"/>
              </a:spcAft>
              <a:buSzPts val="1600"/>
              <a:buFont typeface="Archivo SemiBold"/>
              <a:buNone/>
              <a:defRPr sz="1600">
                <a:latin typeface="Archivo SemiBold"/>
                <a:ea typeface="Archivo SemiBold"/>
                <a:cs typeface="Archivo SemiBold"/>
                <a:sym typeface="Archivo SemiBold"/>
              </a:defRPr>
            </a:lvl8pPr>
            <a:lvl9pPr lvl="8">
              <a:spcBef>
                <a:spcPts val="0"/>
              </a:spcBef>
              <a:spcAft>
                <a:spcPts val="0"/>
              </a:spcAft>
              <a:buSzPts val="1600"/>
              <a:buFont typeface="Archivo SemiBold"/>
              <a:buNone/>
              <a:defRPr sz="1600">
                <a:latin typeface="Archivo SemiBold"/>
                <a:ea typeface="Archivo SemiBold"/>
                <a:cs typeface="Archivo SemiBold"/>
                <a:sym typeface="Archivo SemiBold"/>
              </a:defRPr>
            </a:lvl9pPr>
          </a:lstStyle>
          <a:p/>
        </p:txBody>
      </p:sp>
      <p:sp>
        <p:nvSpPr>
          <p:cNvPr id="141" name="Google Shape;141;p21"/>
          <p:cNvSpPr txBox="1"/>
          <p:nvPr>
            <p:ph idx="5" type="body"/>
          </p:nvPr>
        </p:nvSpPr>
        <p:spPr>
          <a:xfrm>
            <a:off x="448838" y="3843300"/>
            <a:ext cx="1888500" cy="75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BM Plex Serif"/>
              <a:buChar char="●"/>
              <a:defRPr sz="1200">
                <a:latin typeface="IBM Plex Serif"/>
                <a:ea typeface="IBM Plex Serif"/>
                <a:cs typeface="IBM Plex Serif"/>
                <a:sym typeface="IBM Plex Serif"/>
              </a:defRPr>
            </a:lvl1pPr>
            <a:lvl2pPr indent="-304800" lvl="1" marL="914400">
              <a:spcBef>
                <a:spcPts val="0"/>
              </a:spcBef>
              <a:spcAft>
                <a:spcPts val="0"/>
              </a:spcAft>
              <a:buSzPts val="1200"/>
              <a:buFont typeface="IBM Plex Serif"/>
              <a:buChar char="○"/>
              <a:defRPr sz="1200">
                <a:latin typeface="IBM Plex Serif"/>
                <a:ea typeface="IBM Plex Serif"/>
                <a:cs typeface="IBM Plex Serif"/>
                <a:sym typeface="IBM Plex Serif"/>
              </a:defRPr>
            </a:lvl2pPr>
            <a:lvl3pPr indent="-304800" lvl="2" marL="1371600">
              <a:spcBef>
                <a:spcPts val="0"/>
              </a:spcBef>
              <a:spcAft>
                <a:spcPts val="0"/>
              </a:spcAft>
              <a:buSzPts val="1200"/>
              <a:buFont typeface="IBM Plex Serif"/>
              <a:buChar char="■"/>
              <a:defRPr sz="1200">
                <a:latin typeface="IBM Plex Serif"/>
                <a:ea typeface="IBM Plex Serif"/>
                <a:cs typeface="IBM Plex Serif"/>
                <a:sym typeface="IBM Plex Serif"/>
              </a:defRPr>
            </a:lvl3pPr>
            <a:lvl4pPr indent="-304800" lvl="3" marL="1828800">
              <a:spcBef>
                <a:spcPts val="0"/>
              </a:spcBef>
              <a:spcAft>
                <a:spcPts val="0"/>
              </a:spcAft>
              <a:buSzPts val="1200"/>
              <a:buFont typeface="IBM Plex Serif"/>
              <a:buChar char="●"/>
              <a:defRPr sz="1200">
                <a:latin typeface="IBM Plex Serif"/>
                <a:ea typeface="IBM Plex Serif"/>
                <a:cs typeface="IBM Plex Serif"/>
                <a:sym typeface="IBM Plex Serif"/>
              </a:defRPr>
            </a:lvl4pPr>
            <a:lvl5pPr indent="-304800" lvl="4" marL="2286000">
              <a:spcBef>
                <a:spcPts val="0"/>
              </a:spcBef>
              <a:spcAft>
                <a:spcPts val="0"/>
              </a:spcAft>
              <a:buSzPts val="1200"/>
              <a:buFont typeface="IBM Plex Serif"/>
              <a:buChar char="○"/>
              <a:defRPr sz="1200">
                <a:latin typeface="IBM Plex Serif"/>
                <a:ea typeface="IBM Plex Serif"/>
                <a:cs typeface="IBM Plex Serif"/>
                <a:sym typeface="IBM Plex Serif"/>
              </a:defRPr>
            </a:lvl5pPr>
            <a:lvl6pPr indent="-304800" lvl="5" marL="2743200">
              <a:spcBef>
                <a:spcPts val="0"/>
              </a:spcBef>
              <a:spcAft>
                <a:spcPts val="0"/>
              </a:spcAft>
              <a:buSzPts val="1200"/>
              <a:buFont typeface="IBM Plex Serif"/>
              <a:buChar char="■"/>
              <a:defRPr sz="1200">
                <a:latin typeface="IBM Plex Serif"/>
                <a:ea typeface="IBM Plex Serif"/>
                <a:cs typeface="IBM Plex Serif"/>
                <a:sym typeface="IBM Plex Serif"/>
              </a:defRPr>
            </a:lvl6pPr>
            <a:lvl7pPr indent="-304800" lvl="6" marL="3200400">
              <a:spcBef>
                <a:spcPts val="0"/>
              </a:spcBef>
              <a:spcAft>
                <a:spcPts val="0"/>
              </a:spcAft>
              <a:buSzPts val="1200"/>
              <a:buFont typeface="IBM Plex Serif"/>
              <a:buChar char="●"/>
              <a:defRPr sz="1200">
                <a:latin typeface="IBM Plex Serif"/>
                <a:ea typeface="IBM Plex Serif"/>
                <a:cs typeface="IBM Plex Serif"/>
                <a:sym typeface="IBM Plex Serif"/>
              </a:defRPr>
            </a:lvl7pPr>
            <a:lvl8pPr indent="-304800" lvl="7" marL="3657600">
              <a:spcBef>
                <a:spcPts val="0"/>
              </a:spcBef>
              <a:spcAft>
                <a:spcPts val="0"/>
              </a:spcAft>
              <a:buSzPts val="1200"/>
              <a:buFont typeface="IBM Plex Serif"/>
              <a:buChar char="○"/>
              <a:defRPr sz="1200">
                <a:latin typeface="IBM Plex Serif"/>
                <a:ea typeface="IBM Plex Serif"/>
                <a:cs typeface="IBM Plex Serif"/>
                <a:sym typeface="IBM Plex Serif"/>
              </a:defRPr>
            </a:lvl8pPr>
            <a:lvl9pPr indent="-304800" lvl="8" marL="4114800">
              <a:spcBef>
                <a:spcPts val="0"/>
              </a:spcBef>
              <a:spcAft>
                <a:spcPts val="0"/>
              </a:spcAft>
              <a:buSzPts val="1200"/>
              <a:buFont typeface="IBM Plex Serif"/>
              <a:buChar char="■"/>
              <a:defRPr sz="1200">
                <a:latin typeface="IBM Plex Serif"/>
                <a:ea typeface="IBM Plex Serif"/>
                <a:cs typeface="IBM Plex Serif"/>
                <a:sym typeface="IBM Plex Serif"/>
              </a:defRPr>
            </a:lvl9pPr>
          </a:lstStyle>
          <a:p/>
        </p:txBody>
      </p:sp>
      <p:sp>
        <p:nvSpPr>
          <p:cNvPr id="142" name="Google Shape;142;p21"/>
          <p:cNvSpPr txBox="1"/>
          <p:nvPr>
            <p:ph idx="6" type="body"/>
          </p:nvPr>
        </p:nvSpPr>
        <p:spPr>
          <a:xfrm>
            <a:off x="2521063" y="3843300"/>
            <a:ext cx="1888500" cy="75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BM Plex Serif"/>
              <a:buChar char="●"/>
              <a:defRPr sz="1200">
                <a:latin typeface="IBM Plex Serif"/>
                <a:ea typeface="IBM Plex Serif"/>
                <a:cs typeface="IBM Plex Serif"/>
                <a:sym typeface="IBM Plex Serif"/>
              </a:defRPr>
            </a:lvl1pPr>
            <a:lvl2pPr indent="-304800" lvl="1" marL="914400">
              <a:spcBef>
                <a:spcPts val="0"/>
              </a:spcBef>
              <a:spcAft>
                <a:spcPts val="0"/>
              </a:spcAft>
              <a:buSzPts val="1200"/>
              <a:buFont typeface="IBM Plex Serif"/>
              <a:buChar char="○"/>
              <a:defRPr sz="1200">
                <a:latin typeface="IBM Plex Serif"/>
                <a:ea typeface="IBM Plex Serif"/>
                <a:cs typeface="IBM Plex Serif"/>
                <a:sym typeface="IBM Plex Serif"/>
              </a:defRPr>
            </a:lvl2pPr>
            <a:lvl3pPr indent="-304800" lvl="2" marL="1371600">
              <a:spcBef>
                <a:spcPts val="0"/>
              </a:spcBef>
              <a:spcAft>
                <a:spcPts val="0"/>
              </a:spcAft>
              <a:buSzPts val="1200"/>
              <a:buFont typeface="IBM Plex Serif"/>
              <a:buChar char="■"/>
              <a:defRPr sz="1200">
                <a:latin typeface="IBM Plex Serif"/>
                <a:ea typeface="IBM Plex Serif"/>
                <a:cs typeface="IBM Plex Serif"/>
                <a:sym typeface="IBM Plex Serif"/>
              </a:defRPr>
            </a:lvl3pPr>
            <a:lvl4pPr indent="-304800" lvl="3" marL="1828800">
              <a:spcBef>
                <a:spcPts val="0"/>
              </a:spcBef>
              <a:spcAft>
                <a:spcPts val="0"/>
              </a:spcAft>
              <a:buSzPts val="1200"/>
              <a:buFont typeface="IBM Plex Serif"/>
              <a:buChar char="●"/>
              <a:defRPr sz="1200">
                <a:latin typeface="IBM Plex Serif"/>
                <a:ea typeface="IBM Plex Serif"/>
                <a:cs typeface="IBM Plex Serif"/>
                <a:sym typeface="IBM Plex Serif"/>
              </a:defRPr>
            </a:lvl4pPr>
            <a:lvl5pPr indent="-304800" lvl="4" marL="2286000">
              <a:spcBef>
                <a:spcPts val="0"/>
              </a:spcBef>
              <a:spcAft>
                <a:spcPts val="0"/>
              </a:spcAft>
              <a:buSzPts val="1200"/>
              <a:buFont typeface="IBM Plex Serif"/>
              <a:buChar char="○"/>
              <a:defRPr sz="1200">
                <a:latin typeface="IBM Plex Serif"/>
                <a:ea typeface="IBM Plex Serif"/>
                <a:cs typeface="IBM Plex Serif"/>
                <a:sym typeface="IBM Plex Serif"/>
              </a:defRPr>
            </a:lvl5pPr>
            <a:lvl6pPr indent="-304800" lvl="5" marL="2743200">
              <a:spcBef>
                <a:spcPts val="0"/>
              </a:spcBef>
              <a:spcAft>
                <a:spcPts val="0"/>
              </a:spcAft>
              <a:buSzPts val="1200"/>
              <a:buFont typeface="IBM Plex Serif"/>
              <a:buChar char="■"/>
              <a:defRPr sz="1200">
                <a:latin typeface="IBM Plex Serif"/>
                <a:ea typeface="IBM Plex Serif"/>
                <a:cs typeface="IBM Plex Serif"/>
                <a:sym typeface="IBM Plex Serif"/>
              </a:defRPr>
            </a:lvl6pPr>
            <a:lvl7pPr indent="-304800" lvl="6" marL="3200400">
              <a:spcBef>
                <a:spcPts val="0"/>
              </a:spcBef>
              <a:spcAft>
                <a:spcPts val="0"/>
              </a:spcAft>
              <a:buSzPts val="1200"/>
              <a:buFont typeface="IBM Plex Serif"/>
              <a:buChar char="●"/>
              <a:defRPr sz="1200">
                <a:latin typeface="IBM Plex Serif"/>
                <a:ea typeface="IBM Plex Serif"/>
                <a:cs typeface="IBM Plex Serif"/>
                <a:sym typeface="IBM Plex Serif"/>
              </a:defRPr>
            </a:lvl7pPr>
            <a:lvl8pPr indent="-304800" lvl="7" marL="3657600">
              <a:spcBef>
                <a:spcPts val="0"/>
              </a:spcBef>
              <a:spcAft>
                <a:spcPts val="0"/>
              </a:spcAft>
              <a:buSzPts val="1200"/>
              <a:buFont typeface="IBM Plex Serif"/>
              <a:buChar char="○"/>
              <a:defRPr sz="1200">
                <a:latin typeface="IBM Plex Serif"/>
                <a:ea typeface="IBM Plex Serif"/>
                <a:cs typeface="IBM Plex Serif"/>
                <a:sym typeface="IBM Plex Serif"/>
              </a:defRPr>
            </a:lvl8pPr>
            <a:lvl9pPr indent="-304800" lvl="8" marL="4114800">
              <a:spcBef>
                <a:spcPts val="0"/>
              </a:spcBef>
              <a:spcAft>
                <a:spcPts val="0"/>
              </a:spcAft>
              <a:buSzPts val="1200"/>
              <a:buFont typeface="IBM Plex Serif"/>
              <a:buChar char="■"/>
              <a:defRPr sz="1200">
                <a:latin typeface="IBM Plex Serif"/>
                <a:ea typeface="IBM Plex Serif"/>
                <a:cs typeface="IBM Plex Serif"/>
                <a:sym typeface="IBM Plex Serif"/>
              </a:defRPr>
            </a:lvl9pPr>
          </a:lstStyle>
          <a:p/>
        </p:txBody>
      </p:sp>
      <p:sp>
        <p:nvSpPr>
          <p:cNvPr id="143" name="Google Shape;143;p21"/>
          <p:cNvSpPr txBox="1"/>
          <p:nvPr>
            <p:ph idx="7" type="body"/>
          </p:nvPr>
        </p:nvSpPr>
        <p:spPr>
          <a:xfrm>
            <a:off x="4593238" y="3843300"/>
            <a:ext cx="1888500" cy="75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BM Plex Serif"/>
              <a:buChar char="●"/>
              <a:defRPr sz="1200">
                <a:latin typeface="IBM Plex Serif"/>
                <a:ea typeface="IBM Plex Serif"/>
                <a:cs typeface="IBM Plex Serif"/>
                <a:sym typeface="IBM Plex Serif"/>
              </a:defRPr>
            </a:lvl1pPr>
            <a:lvl2pPr indent="-304800" lvl="1" marL="914400">
              <a:spcBef>
                <a:spcPts val="0"/>
              </a:spcBef>
              <a:spcAft>
                <a:spcPts val="0"/>
              </a:spcAft>
              <a:buSzPts val="1200"/>
              <a:buFont typeface="IBM Plex Serif"/>
              <a:buChar char="○"/>
              <a:defRPr sz="1200">
                <a:latin typeface="IBM Plex Serif"/>
                <a:ea typeface="IBM Plex Serif"/>
                <a:cs typeface="IBM Plex Serif"/>
                <a:sym typeface="IBM Plex Serif"/>
              </a:defRPr>
            </a:lvl2pPr>
            <a:lvl3pPr indent="-304800" lvl="2" marL="1371600">
              <a:spcBef>
                <a:spcPts val="0"/>
              </a:spcBef>
              <a:spcAft>
                <a:spcPts val="0"/>
              </a:spcAft>
              <a:buSzPts val="1200"/>
              <a:buFont typeface="IBM Plex Serif"/>
              <a:buChar char="■"/>
              <a:defRPr sz="1200">
                <a:latin typeface="IBM Plex Serif"/>
                <a:ea typeface="IBM Plex Serif"/>
                <a:cs typeface="IBM Plex Serif"/>
                <a:sym typeface="IBM Plex Serif"/>
              </a:defRPr>
            </a:lvl3pPr>
            <a:lvl4pPr indent="-304800" lvl="3" marL="1828800">
              <a:spcBef>
                <a:spcPts val="0"/>
              </a:spcBef>
              <a:spcAft>
                <a:spcPts val="0"/>
              </a:spcAft>
              <a:buSzPts val="1200"/>
              <a:buFont typeface="IBM Plex Serif"/>
              <a:buChar char="●"/>
              <a:defRPr sz="1200">
                <a:latin typeface="IBM Plex Serif"/>
                <a:ea typeface="IBM Plex Serif"/>
                <a:cs typeface="IBM Plex Serif"/>
                <a:sym typeface="IBM Plex Serif"/>
              </a:defRPr>
            </a:lvl4pPr>
            <a:lvl5pPr indent="-304800" lvl="4" marL="2286000">
              <a:spcBef>
                <a:spcPts val="0"/>
              </a:spcBef>
              <a:spcAft>
                <a:spcPts val="0"/>
              </a:spcAft>
              <a:buSzPts val="1200"/>
              <a:buFont typeface="IBM Plex Serif"/>
              <a:buChar char="○"/>
              <a:defRPr sz="1200">
                <a:latin typeface="IBM Plex Serif"/>
                <a:ea typeface="IBM Plex Serif"/>
                <a:cs typeface="IBM Plex Serif"/>
                <a:sym typeface="IBM Plex Serif"/>
              </a:defRPr>
            </a:lvl5pPr>
            <a:lvl6pPr indent="-304800" lvl="5" marL="2743200">
              <a:spcBef>
                <a:spcPts val="0"/>
              </a:spcBef>
              <a:spcAft>
                <a:spcPts val="0"/>
              </a:spcAft>
              <a:buSzPts val="1200"/>
              <a:buFont typeface="IBM Plex Serif"/>
              <a:buChar char="■"/>
              <a:defRPr sz="1200">
                <a:latin typeface="IBM Plex Serif"/>
                <a:ea typeface="IBM Plex Serif"/>
                <a:cs typeface="IBM Plex Serif"/>
                <a:sym typeface="IBM Plex Serif"/>
              </a:defRPr>
            </a:lvl6pPr>
            <a:lvl7pPr indent="-304800" lvl="6" marL="3200400">
              <a:spcBef>
                <a:spcPts val="0"/>
              </a:spcBef>
              <a:spcAft>
                <a:spcPts val="0"/>
              </a:spcAft>
              <a:buSzPts val="1200"/>
              <a:buFont typeface="IBM Plex Serif"/>
              <a:buChar char="●"/>
              <a:defRPr sz="1200">
                <a:latin typeface="IBM Plex Serif"/>
                <a:ea typeface="IBM Plex Serif"/>
                <a:cs typeface="IBM Plex Serif"/>
                <a:sym typeface="IBM Plex Serif"/>
              </a:defRPr>
            </a:lvl7pPr>
            <a:lvl8pPr indent="-304800" lvl="7" marL="3657600">
              <a:spcBef>
                <a:spcPts val="0"/>
              </a:spcBef>
              <a:spcAft>
                <a:spcPts val="0"/>
              </a:spcAft>
              <a:buSzPts val="1200"/>
              <a:buFont typeface="IBM Plex Serif"/>
              <a:buChar char="○"/>
              <a:defRPr sz="1200">
                <a:latin typeface="IBM Plex Serif"/>
                <a:ea typeface="IBM Plex Serif"/>
                <a:cs typeface="IBM Plex Serif"/>
                <a:sym typeface="IBM Plex Serif"/>
              </a:defRPr>
            </a:lvl8pPr>
            <a:lvl9pPr indent="-304800" lvl="8" marL="4114800">
              <a:spcBef>
                <a:spcPts val="0"/>
              </a:spcBef>
              <a:spcAft>
                <a:spcPts val="0"/>
              </a:spcAft>
              <a:buSzPts val="1200"/>
              <a:buFont typeface="IBM Plex Serif"/>
              <a:buChar char="■"/>
              <a:defRPr sz="1200">
                <a:latin typeface="IBM Plex Serif"/>
                <a:ea typeface="IBM Plex Serif"/>
                <a:cs typeface="IBM Plex Serif"/>
                <a:sym typeface="IBM Plex Serif"/>
              </a:defRPr>
            </a:lvl9pPr>
          </a:lstStyle>
          <a:p/>
        </p:txBody>
      </p:sp>
      <p:sp>
        <p:nvSpPr>
          <p:cNvPr id="144" name="Google Shape;144;p21"/>
          <p:cNvSpPr txBox="1"/>
          <p:nvPr>
            <p:ph idx="8" type="body"/>
          </p:nvPr>
        </p:nvSpPr>
        <p:spPr>
          <a:xfrm>
            <a:off x="6665413" y="3843300"/>
            <a:ext cx="1888500" cy="75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BM Plex Serif"/>
              <a:buChar char="●"/>
              <a:defRPr sz="1200">
                <a:latin typeface="IBM Plex Serif"/>
                <a:ea typeface="IBM Plex Serif"/>
                <a:cs typeface="IBM Plex Serif"/>
                <a:sym typeface="IBM Plex Serif"/>
              </a:defRPr>
            </a:lvl1pPr>
            <a:lvl2pPr indent="-304800" lvl="1" marL="914400">
              <a:spcBef>
                <a:spcPts val="0"/>
              </a:spcBef>
              <a:spcAft>
                <a:spcPts val="0"/>
              </a:spcAft>
              <a:buSzPts val="1200"/>
              <a:buFont typeface="IBM Plex Serif"/>
              <a:buChar char="○"/>
              <a:defRPr sz="1200">
                <a:latin typeface="IBM Plex Serif"/>
                <a:ea typeface="IBM Plex Serif"/>
                <a:cs typeface="IBM Plex Serif"/>
                <a:sym typeface="IBM Plex Serif"/>
              </a:defRPr>
            </a:lvl2pPr>
            <a:lvl3pPr indent="-304800" lvl="2" marL="1371600">
              <a:spcBef>
                <a:spcPts val="0"/>
              </a:spcBef>
              <a:spcAft>
                <a:spcPts val="0"/>
              </a:spcAft>
              <a:buSzPts val="1200"/>
              <a:buFont typeface="IBM Plex Serif"/>
              <a:buChar char="■"/>
              <a:defRPr sz="1200">
                <a:latin typeface="IBM Plex Serif"/>
                <a:ea typeface="IBM Plex Serif"/>
                <a:cs typeface="IBM Plex Serif"/>
                <a:sym typeface="IBM Plex Serif"/>
              </a:defRPr>
            </a:lvl3pPr>
            <a:lvl4pPr indent="-304800" lvl="3" marL="1828800">
              <a:spcBef>
                <a:spcPts val="0"/>
              </a:spcBef>
              <a:spcAft>
                <a:spcPts val="0"/>
              </a:spcAft>
              <a:buSzPts val="1200"/>
              <a:buFont typeface="IBM Plex Serif"/>
              <a:buChar char="●"/>
              <a:defRPr sz="1200">
                <a:latin typeface="IBM Plex Serif"/>
                <a:ea typeface="IBM Plex Serif"/>
                <a:cs typeface="IBM Plex Serif"/>
                <a:sym typeface="IBM Plex Serif"/>
              </a:defRPr>
            </a:lvl4pPr>
            <a:lvl5pPr indent="-304800" lvl="4" marL="2286000">
              <a:spcBef>
                <a:spcPts val="0"/>
              </a:spcBef>
              <a:spcAft>
                <a:spcPts val="0"/>
              </a:spcAft>
              <a:buSzPts val="1200"/>
              <a:buFont typeface="IBM Plex Serif"/>
              <a:buChar char="○"/>
              <a:defRPr sz="1200">
                <a:latin typeface="IBM Plex Serif"/>
                <a:ea typeface="IBM Plex Serif"/>
                <a:cs typeface="IBM Plex Serif"/>
                <a:sym typeface="IBM Plex Serif"/>
              </a:defRPr>
            </a:lvl5pPr>
            <a:lvl6pPr indent="-304800" lvl="5" marL="2743200">
              <a:spcBef>
                <a:spcPts val="0"/>
              </a:spcBef>
              <a:spcAft>
                <a:spcPts val="0"/>
              </a:spcAft>
              <a:buSzPts val="1200"/>
              <a:buFont typeface="IBM Plex Serif"/>
              <a:buChar char="■"/>
              <a:defRPr sz="1200">
                <a:latin typeface="IBM Plex Serif"/>
                <a:ea typeface="IBM Plex Serif"/>
                <a:cs typeface="IBM Plex Serif"/>
                <a:sym typeface="IBM Plex Serif"/>
              </a:defRPr>
            </a:lvl6pPr>
            <a:lvl7pPr indent="-304800" lvl="6" marL="3200400">
              <a:spcBef>
                <a:spcPts val="0"/>
              </a:spcBef>
              <a:spcAft>
                <a:spcPts val="0"/>
              </a:spcAft>
              <a:buSzPts val="1200"/>
              <a:buFont typeface="IBM Plex Serif"/>
              <a:buChar char="●"/>
              <a:defRPr sz="1200">
                <a:latin typeface="IBM Plex Serif"/>
                <a:ea typeface="IBM Plex Serif"/>
                <a:cs typeface="IBM Plex Serif"/>
                <a:sym typeface="IBM Plex Serif"/>
              </a:defRPr>
            </a:lvl7pPr>
            <a:lvl8pPr indent="-304800" lvl="7" marL="3657600">
              <a:spcBef>
                <a:spcPts val="0"/>
              </a:spcBef>
              <a:spcAft>
                <a:spcPts val="0"/>
              </a:spcAft>
              <a:buSzPts val="1200"/>
              <a:buFont typeface="IBM Plex Serif"/>
              <a:buChar char="○"/>
              <a:defRPr sz="1200">
                <a:latin typeface="IBM Plex Serif"/>
                <a:ea typeface="IBM Plex Serif"/>
                <a:cs typeface="IBM Plex Serif"/>
                <a:sym typeface="IBM Plex Serif"/>
              </a:defRPr>
            </a:lvl8pPr>
            <a:lvl9pPr indent="-304800" lvl="8" marL="4114800">
              <a:spcBef>
                <a:spcPts val="0"/>
              </a:spcBef>
              <a:spcAft>
                <a:spcPts val="0"/>
              </a:spcAft>
              <a:buSzPts val="1200"/>
              <a:buFont typeface="IBM Plex Serif"/>
              <a:buChar char="■"/>
              <a:defRPr sz="1200">
                <a:latin typeface="IBM Plex Serif"/>
                <a:ea typeface="IBM Plex Serif"/>
                <a:cs typeface="IBM Plex Serif"/>
                <a:sym typeface="IBM Plex Serif"/>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type="tx">
  <p:cSld name="TITLE_AND_BODY">
    <p:bg>
      <p:bgPr>
        <a:solidFill>
          <a:schemeClr val="lt1"/>
        </a:solidFill>
      </p:bgPr>
    </p:bg>
    <p:spTree>
      <p:nvGrpSpPr>
        <p:cNvPr id="145" name="Shape 145"/>
        <p:cNvGrpSpPr/>
        <p:nvPr/>
      </p:nvGrpSpPr>
      <p:grpSpPr>
        <a:xfrm>
          <a:off x="0" y="0"/>
          <a:ext cx="0" cy="0"/>
          <a:chOff x="0" y="0"/>
          <a:chExt cx="0" cy="0"/>
        </a:xfrm>
      </p:grpSpPr>
      <p:sp>
        <p:nvSpPr>
          <p:cNvPr id="146" name="Google Shape;146;p22"/>
          <p:cNvSpPr/>
          <p:nvPr>
            <p:ph idx="2" type="pic"/>
          </p:nvPr>
        </p:nvSpPr>
        <p:spPr>
          <a:xfrm>
            <a:off x="1210350" y="2258475"/>
            <a:ext cx="903600" cy="634500"/>
          </a:xfrm>
          <a:prstGeom prst="roundRect">
            <a:avLst>
              <a:gd fmla="val 50000" name="adj"/>
            </a:avLst>
          </a:prstGeom>
          <a:noFill/>
          <a:ln>
            <a:noFill/>
          </a:ln>
        </p:spPr>
      </p:sp>
      <p:sp>
        <p:nvSpPr>
          <p:cNvPr id="147" name="Google Shape;147;p22"/>
          <p:cNvSpPr/>
          <p:nvPr>
            <p:ph idx="3" type="pic"/>
          </p:nvPr>
        </p:nvSpPr>
        <p:spPr>
          <a:xfrm>
            <a:off x="1210350" y="3033200"/>
            <a:ext cx="903600" cy="634500"/>
          </a:xfrm>
          <a:prstGeom prst="roundRect">
            <a:avLst>
              <a:gd fmla="val 50000" name="adj"/>
            </a:avLst>
          </a:prstGeom>
          <a:noFill/>
          <a:ln>
            <a:noFill/>
          </a:ln>
        </p:spPr>
      </p:sp>
      <p:sp>
        <p:nvSpPr>
          <p:cNvPr id="148" name="Google Shape;148;p22"/>
          <p:cNvSpPr/>
          <p:nvPr>
            <p:ph idx="4" type="pic"/>
          </p:nvPr>
        </p:nvSpPr>
        <p:spPr>
          <a:xfrm>
            <a:off x="1210350" y="3886350"/>
            <a:ext cx="903600" cy="634500"/>
          </a:xfrm>
          <a:prstGeom prst="roundRect">
            <a:avLst>
              <a:gd fmla="val 50000" name="adj"/>
            </a:avLst>
          </a:prstGeom>
          <a:noFill/>
          <a:ln>
            <a:noFill/>
          </a:ln>
        </p:spPr>
      </p:sp>
      <p:sp>
        <p:nvSpPr>
          <p:cNvPr id="149" name="Google Shape;149;p22"/>
          <p:cNvSpPr/>
          <p:nvPr>
            <p:ph idx="5" type="pic"/>
          </p:nvPr>
        </p:nvSpPr>
        <p:spPr>
          <a:xfrm>
            <a:off x="7030050" y="2258475"/>
            <a:ext cx="903600" cy="634500"/>
          </a:xfrm>
          <a:prstGeom prst="roundRect">
            <a:avLst>
              <a:gd fmla="val 50000" name="adj"/>
            </a:avLst>
          </a:prstGeom>
          <a:noFill/>
          <a:ln>
            <a:noFill/>
          </a:ln>
        </p:spPr>
      </p:sp>
      <p:sp>
        <p:nvSpPr>
          <p:cNvPr id="150" name="Google Shape;150;p22"/>
          <p:cNvSpPr/>
          <p:nvPr>
            <p:ph idx="6" type="pic"/>
          </p:nvPr>
        </p:nvSpPr>
        <p:spPr>
          <a:xfrm>
            <a:off x="7030050" y="3033200"/>
            <a:ext cx="903600" cy="634500"/>
          </a:xfrm>
          <a:prstGeom prst="roundRect">
            <a:avLst>
              <a:gd fmla="val 50000" name="adj"/>
            </a:avLst>
          </a:prstGeom>
          <a:noFill/>
          <a:ln>
            <a:noFill/>
          </a:ln>
        </p:spPr>
      </p:sp>
      <p:sp>
        <p:nvSpPr>
          <p:cNvPr id="151" name="Google Shape;151;p22"/>
          <p:cNvSpPr/>
          <p:nvPr>
            <p:ph idx="7" type="pic"/>
          </p:nvPr>
        </p:nvSpPr>
        <p:spPr>
          <a:xfrm>
            <a:off x="7030050" y="3886350"/>
            <a:ext cx="903600" cy="634500"/>
          </a:xfrm>
          <a:prstGeom prst="roundRect">
            <a:avLst>
              <a:gd fmla="val 50000" name="adj"/>
            </a:avLst>
          </a:prstGeom>
          <a:noFill/>
          <a:ln>
            <a:noFill/>
          </a:ln>
        </p:spPr>
      </p:sp>
      <p:sp>
        <p:nvSpPr>
          <p:cNvPr id="152" name="Google Shape;152;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dk1"/>
                </a:solidFill>
                <a:latin typeface="Archivo"/>
                <a:ea typeface="Archivo"/>
                <a:cs typeface="Archivo"/>
                <a:sym typeface="Archivo"/>
              </a:defRPr>
            </a:lvl1pPr>
            <a:lvl2pPr lvl="1">
              <a:buNone/>
              <a:defRPr>
                <a:solidFill>
                  <a:schemeClr val="dk1"/>
                </a:solidFill>
                <a:latin typeface="Archivo"/>
                <a:ea typeface="Archivo"/>
                <a:cs typeface="Archivo"/>
                <a:sym typeface="Archivo"/>
              </a:defRPr>
            </a:lvl2pPr>
            <a:lvl3pPr lvl="2">
              <a:buNone/>
              <a:defRPr>
                <a:solidFill>
                  <a:schemeClr val="dk1"/>
                </a:solidFill>
                <a:latin typeface="Archivo"/>
                <a:ea typeface="Archivo"/>
                <a:cs typeface="Archivo"/>
                <a:sym typeface="Archivo"/>
              </a:defRPr>
            </a:lvl3pPr>
            <a:lvl4pPr lvl="3">
              <a:buNone/>
              <a:defRPr>
                <a:solidFill>
                  <a:schemeClr val="dk1"/>
                </a:solidFill>
                <a:latin typeface="Archivo"/>
                <a:ea typeface="Archivo"/>
                <a:cs typeface="Archivo"/>
                <a:sym typeface="Archivo"/>
              </a:defRPr>
            </a:lvl4pPr>
            <a:lvl5pPr lvl="4">
              <a:buNone/>
              <a:defRPr>
                <a:solidFill>
                  <a:schemeClr val="dk1"/>
                </a:solidFill>
                <a:latin typeface="Archivo"/>
                <a:ea typeface="Archivo"/>
                <a:cs typeface="Archivo"/>
                <a:sym typeface="Archivo"/>
              </a:defRPr>
            </a:lvl5pPr>
            <a:lvl6pPr lvl="5">
              <a:buNone/>
              <a:defRPr>
                <a:solidFill>
                  <a:schemeClr val="dk1"/>
                </a:solidFill>
                <a:latin typeface="Archivo"/>
                <a:ea typeface="Archivo"/>
                <a:cs typeface="Archivo"/>
                <a:sym typeface="Archivo"/>
              </a:defRPr>
            </a:lvl6pPr>
            <a:lvl7pPr lvl="6">
              <a:buNone/>
              <a:defRPr>
                <a:solidFill>
                  <a:schemeClr val="dk1"/>
                </a:solidFill>
                <a:latin typeface="Archivo"/>
                <a:ea typeface="Archivo"/>
                <a:cs typeface="Archivo"/>
                <a:sym typeface="Archivo"/>
              </a:defRPr>
            </a:lvl7pPr>
            <a:lvl8pPr lvl="7">
              <a:buNone/>
              <a:defRPr>
                <a:solidFill>
                  <a:schemeClr val="dk1"/>
                </a:solidFill>
                <a:latin typeface="Archivo"/>
                <a:ea typeface="Archivo"/>
                <a:cs typeface="Archivo"/>
                <a:sym typeface="Archivo"/>
              </a:defRPr>
            </a:lvl8pPr>
            <a:lvl9pPr lvl="8">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153" name="Google Shape;153;p22"/>
          <p:cNvSpPr txBox="1"/>
          <p:nvPr>
            <p:ph idx="1" type="subTitle"/>
          </p:nvPr>
        </p:nvSpPr>
        <p:spPr>
          <a:xfrm>
            <a:off x="2195900" y="1707550"/>
            <a:ext cx="2217000" cy="6345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2600"/>
              <a:buFont typeface="Archivo"/>
              <a:buNone/>
              <a:defRPr sz="2600"/>
            </a:lvl1pPr>
            <a:lvl2pPr lvl="1" algn="ctr">
              <a:spcBef>
                <a:spcPts val="0"/>
              </a:spcBef>
              <a:spcAft>
                <a:spcPts val="0"/>
              </a:spcAft>
              <a:buClr>
                <a:schemeClr val="dk1"/>
              </a:buClr>
              <a:buSzPts val="2600"/>
              <a:buFont typeface="Archivo"/>
              <a:buNone/>
              <a:defRPr b="1" sz="2600"/>
            </a:lvl2pPr>
            <a:lvl3pPr lvl="2" algn="ctr">
              <a:spcBef>
                <a:spcPts val="0"/>
              </a:spcBef>
              <a:spcAft>
                <a:spcPts val="0"/>
              </a:spcAft>
              <a:buClr>
                <a:schemeClr val="dk1"/>
              </a:buClr>
              <a:buSzPts val="2600"/>
              <a:buFont typeface="Archivo"/>
              <a:buNone/>
              <a:defRPr b="1" sz="2600"/>
            </a:lvl3pPr>
            <a:lvl4pPr lvl="3" algn="ctr">
              <a:spcBef>
                <a:spcPts val="0"/>
              </a:spcBef>
              <a:spcAft>
                <a:spcPts val="0"/>
              </a:spcAft>
              <a:buClr>
                <a:schemeClr val="dk1"/>
              </a:buClr>
              <a:buSzPts val="2600"/>
              <a:buFont typeface="Archivo"/>
              <a:buNone/>
              <a:defRPr b="1" sz="2600"/>
            </a:lvl4pPr>
            <a:lvl5pPr lvl="4" algn="ctr">
              <a:spcBef>
                <a:spcPts val="0"/>
              </a:spcBef>
              <a:spcAft>
                <a:spcPts val="0"/>
              </a:spcAft>
              <a:buClr>
                <a:schemeClr val="dk1"/>
              </a:buClr>
              <a:buSzPts val="2600"/>
              <a:buFont typeface="Archivo"/>
              <a:buNone/>
              <a:defRPr b="1" sz="2600"/>
            </a:lvl5pPr>
            <a:lvl6pPr lvl="5" algn="ctr">
              <a:spcBef>
                <a:spcPts val="0"/>
              </a:spcBef>
              <a:spcAft>
                <a:spcPts val="0"/>
              </a:spcAft>
              <a:buClr>
                <a:schemeClr val="dk1"/>
              </a:buClr>
              <a:buSzPts val="2600"/>
              <a:buFont typeface="Archivo"/>
              <a:buNone/>
              <a:defRPr b="1" sz="2600"/>
            </a:lvl6pPr>
            <a:lvl7pPr lvl="6" algn="ctr">
              <a:spcBef>
                <a:spcPts val="0"/>
              </a:spcBef>
              <a:spcAft>
                <a:spcPts val="0"/>
              </a:spcAft>
              <a:buClr>
                <a:schemeClr val="dk1"/>
              </a:buClr>
              <a:buSzPts val="2600"/>
              <a:buFont typeface="Archivo"/>
              <a:buNone/>
              <a:defRPr b="1" sz="2600"/>
            </a:lvl7pPr>
            <a:lvl8pPr lvl="7" algn="ctr">
              <a:spcBef>
                <a:spcPts val="0"/>
              </a:spcBef>
              <a:spcAft>
                <a:spcPts val="0"/>
              </a:spcAft>
              <a:buClr>
                <a:schemeClr val="dk1"/>
              </a:buClr>
              <a:buSzPts val="2600"/>
              <a:buFont typeface="Archivo"/>
              <a:buNone/>
              <a:defRPr b="1" sz="2600"/>
            </a:lvl8pPr>
            <a:lvl9pPr lvl="8" algn="ctr">
              <a:spcBef>
                <a:spcPts val="0"/>
              </a:spcBef>
              <a:spcAft>
                <a:spcPts val="0"/>
              </a:spcAft>
              <a:buClr>
                <a:schemeClr val="dk1"/>
              </a:buClr>
              <a:buSzPts val="2600"/>
              <a:buFont typeface="Archivo"/>
              <a:buNone/>
              <a:defRPr b="1" sz="2600"/>
            </a:lvl9pPr>
          </a:lstStyle>
          <a:p/>
        </p:txBody>
      </p:sp>
      <p:sp>
        <p:nvSpPr>
          <p:cNvPr id="154" name="Google Shape;154;p22"/>
          <p:cNvSpPr txBox="1"/>
          <p:nvPr>
            <p:ph idx="8" type="subTitle"/>
          </p:nvPr>
        </p:nvSpPr>
        <p:spPr>
          <a:xfrm>
            <a:off x="4726013" y="1707550"/>
            <a:ext cx="2217000" cy="6345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2600"/>
              <a:buFont typeface="Archivo"/>
              <a:buNone/>
              <a:defRPr sz="2600"/>
            </a:lvl1pPr>
            <a:lvl2pPr lvl="1" algn="ctr">
              <a:spcBef>
                <a:spcPts val="0"/>
              </a:spcBef>
              <a:spcAft>
                <a:spcPts val="0"/>
              </a:spcAft>
              <a:buClr>
                <a:schemeClr val="dk1"/>
              </a:buClr>
              <a:buSzPts val="2600"/>
              <a:buFont typeface="Archivo"/>
              <a:buNone/>
              <a:defRPr b="1" sz="2600"/>
            </a:lvl2pPr>
            <a:lvl3pPr lvl="2" algn="ctr">
              <a:spcBef>
                <a:spcPts val="0"/>
              </a:spcBef>
              <a:spcAft>
                <a:spcPts val="0"/>
              </a:spcAft>
              <a:buClr>
                <a:schemeClr val="dk1"/>
              </a:buClr>
              <a:buSzPts val="2600"/>
              <a:buFont typeface="Archivo"/>
              <a:buNone/>
              <a:defRPr b="1" sz="2600"/>
            </a:lvl3pPr>
            <a:lvl4pPr lvl="3" algn="ctr">
              <a:spcBef>
                <a:spcPts val="0"/>
              </a:spcBef>
              <a:spcAft>
                <a:spcPts val="0"/>
              </a:spcAft>
              <a:buClr>
                <a:schemeClr val="dk1"/>
              </a:buClr>
              <a:buSzPts val="2600"/>
              <a:buFont typeface="Archivo"/>
              <a:buNone/>
              <a:defRPr b="1" sz="2600"/>
            </a:lvl4pPr>
            <a:lvl5pPr lvl="4" algn="ctr">
              <a:spcBef>
                <a:spcPts val="0"/>
              </a:spcBef>
              <a:spcAft>
                <a:spcPts val="0"/>
              </a:spcAft>
              <a:buClr>
                <a:schemeClr val="dk1"/>
              </a:buClr>
              <a:buSzPts val="2600"/>
              <a:buFont typeface="Archivo"/>
              <a:buNone/>
              <a:defRPr b="1" sz="2600"/>
            </a:lvl5pPr>
            <a:lvl6pPr lvl="5" algn="ctr">
              <a:spcBef>
                <a:spcPts val="0"/>
              </a:spcBef>
              <a:spcAft>
                <a:spcPts val="0"/>
              </a:spcAft>
              <a:buClr>
                <a:schemeClr val="dk1"/>
              </a:buClr>
              <a:buSzPts val="2600"/>
              <a:buFont typeface="Archivo"/>
              <a:buNone/>
              <a:defRPr b="1" sz="2600"/>
            </a:lvl6pPr>
            <a:lvl7pPr lvl="6" algn="ctr">
              <a:spcBef>
                <a:spcPts val="0"/>
              </a:spcBef>
              <a:spcAft>
                <a:spcPts val="0"/>
              </a:spcAft>
              <a:buClr>
                <a:schemeClr val="dk1"/>
              </a:buClr>
              <a:buSzPts val="2600"/>
              <a:buFont typeface="Archivo"/>
              <a:buNone/>
              <a:defRPr b="1" sz="2600"/>
            </a:lvl7pPr>
            <a:lvl8pPr lvl="7" algn="ctr">
              <a:spcBef>
                <a:spcPts val="0"/>
              </a:spcBef>
              <a:spcAft>
                <a:spcPts val="0"/>
              </a:spcAft>
              <a:buClr>
                <a:schemeClr val="dk1"/>
              </a:buClr>
              <a:buSzPts val="2600"/>
              <a:buFont typeface="Archivo"/>
              <a:buNone/>
              <a:defRPr b="1" sz="2600"/>
            </a:lvl8pPr>
            <a:lvl9pPr lvl="8" algn="ctr">
              <a:spcBef>
                <a:spcPts val="0"/>
              </a:spcBef>
              <a:spcAft>
                <a:spcPts val="0"/>
              </a:spcAft>
              <a:buClr>
                <a:schemeClr val="dk1"/>
              </a:buClr>
              <a:buSzPts val="2600"/>
              <a:buFont typeface="Archivo"/>
              <a:buNone/>
              <a:defRPr b="1" sz="2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t's Go!" type="twoColTx">
  <p:cSld name="TITLE_AND_TWO_COLUMNS">
    <p:bg>
      <p:bgPr>
        <a:solidFill>
          <a:schemeClr val="lt1"/>
        </a:solidFill>
      </p:bgPr>
    </p:bg>
    <p:spTree>
      <p:nvGrpSpPr>
        <p:cNvPr id="155" name="Shape 155"/>
        <p:cNvGrpSpPr/>
        <p:nvPr/>
      </p:nvGrpSpPr>
      <p:grpSpPr>
        <a:xfrm>
          <a:off x="0" y="0"/>
          <a:ext cx="0" cy="0"/>
          <a:chOff x="0" y="0"/>
          <a:chExt cx="0" cy="0"/>
        </a:xfrm>
      </p:grpSpPr>
      <p:sp>
        <p:nvSpPr>
          <p:cNvPr id="156" name="Google Shape;156;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dk1"/>
                </a:solidFill>
                <a:latin typeface="Archivo"/>
                <a:ea typeface="Archivo"/>
                <a:cs typeface="Archivo"/>
                <a:sym typeface="Archivo"/>
              </a:defRPr>
            </a:lvl1pPr>
            <a:lvl2pPr lvl="1">
              <a:buNone/>
              <a:defRPr>
                <a:solidFill>
                  <a:schemeClr val="dk1"/>
                </a:solidFill>
                <a:latin typeface="Archivo"/>
                <a:ea typeface="Archivo"/>
                <a:cs typeface="Archivo"/>
                <a:sym typeface="Archivo"/>
              </a:defRPr>
            </a:lvl2pPr>
            <a:lvl3pPr lvl="2">
              <a:buNone/>
              <a:defRPr>
                <a:solidFill>
                  <a:schemeClr val="dk1"/>
                </a:solidFill>
                <a:latin typeface="Archivo"/>
                <a:ea typeface="Archivo"/>
                <a:cs typeface="Archivo"/>
                <a:sym typeface="Archivo"/>
              </a:defRPr>
            </a:lvl3pPr>
            <a:lvl4pPr lvl="3">
              <a:buNone/>
              <a:defRPr>
                <a:solidFill>
                  <a:schemeClr val="dk1"/>
                </a:solidFill>
                <a:latin typeface="Archivo"/>
                <a:ea typeface="Archivo"/>
                <a:cs typeface="Archivo"/>
                <a:sym typeface="Archivo"/>
              </a:defRPr>
            </a:lvl4pPr>
            <a:lvl5pPr lvl="4">
              <a:buNone/>
              <a:defRPr>
                <a:solidFill>
                  <a:schemeClr val="dk1"/>
                </a:solidFill>
                <a:latin typeface="Archivo"/>
                <a:ea typeface="Archivo"/>
                <a:cs typeface="Archivo"/>
                <a:sym typeface="Archivo"/>
              </a:defRPr>
            </a:lvl5pPr>
            <a:lvl6pPr lvl="5">
              <a:buNone/>
              <a:defRPr>
                <a:solidFill>
                  <a:schemeClr val="dk1"/>
                </a:solidFill>
                <a:latin typeface="Archivo"/>
                <a:ea typeface="Archivo"/>
                <a:cs typeface="Archivo"/>
                <a:sym typeface="Archivo"/>
              </a:defRPr>
            </a:lvl6pPr>
            <a:lvl7pPr lvl="6">
              <a:buNone/>
              <a:defRPr>
                <a:solidFill>
                  <a:schemeClr val="dk1"/>
                </a:solidFill>
                <a:latin typeface="Archivo"/>
                <a:ea typeface="Archivo"/>
                <a:cs typeface="Archivo"/>
                <a:sym typeface="Archivo"/>
              </a:defRPr>
            </a:lvl7pPr>
            <a:lvl8pPr lvl="7">
              <a:buNone/>
              <a:defRPr>
                <a:solidFill>
                  <a:schemeClr val="dk1"/>
                </a:solidFill>
                <a:latin typeface="Archivo"/>
                <a:ea typeface="Archivo"/>
                <a:cs typeface="Archivo"/>
                <a:sym typeface="Archivo"/>
              </a:defRPr>
            </a:lvl8pPr>
            <a:lvl9pPr lvl="8">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157" name="Google Shape;157;p23"/>
          <p:cNvSpPr/>
          <p:nvPr/>
        </p:nvSpPr>
        <p:spPr>
          <a:xfrm rot="-1800530">
            <a:off x="258898" y="1204874"/>
            <a:ext cx="1768928" cy="335604"/>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58" name="Google Shape;158;p23"/>
          <p:cNvSpPr/>
          <p:nvPr/>
        </p:nvSpPr>
        <p:spPr>
          <a:xfrm rot="-1801062">
            <a:off x="2583683" y="644418"/>
            <a:ext cx="1000265" cy="335604"/>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59" name="Google Shape;159;p23"/>
          <p:cNvSpPr/>
          <p:nvPr/>
        </p:nvSpPr>
        <p:spPr>
          <a:xfrm rot="-1800530">
            <a:off x="3355698" y="3643274"/>
            <a:ext cx="1768928" cy="335604"/>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60" name="Google Shape;160;p23"/>
          <p:cNvSpPr/>
          <p:nvPr/>
        </p:nvSpPr>
        <p:spPr>
          <a:xfrm rot="-1801062">
            <a:off x="6698483" y="1698518"/>
            <a:ext cx="1000265" cy="335604"/>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61" name="Google Shape;161;p23"/>
          <p:cNvSpPr/>
          <p:nvPr/>
        </p:nvSpPr>
        <p:spPr>
          <a:xfrm rot="-1800530">
            <a:off x="7977498" y="2991649"/>
            <a:ext cx="1768928" cy="335604"/>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62" name="Google Shape;162;p23"/>
          <p:cNvSpPr/>
          <p:nvPr/>
        </p:nvSpPr>
        <p:spPr>
          <a:xfrm rot="-1801062">
            <a:off x="-375417" y="3835418"/>
            <a:ext cx="1000265" cy="335604"/>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63" name="Google Shape;163;p23"/>
          <p:cNvSpPr/>
          <p:nvPr/>
        </p:nvSpPr>
        <p:spPr>
          <a:xfrm rot="-1801062">
            <a:off x="6609583" y="-3282"/>
            <a:ext cx="1000265" cy="335604"/>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64" name="Google Shape;164;p23"/>
          <p:cNvSpPr/>
          <p:nvPr/>
        </p:nvSpPr>
        <p:spPr>
          <a:xfrm rot="-1800278">
            <a:off x="5125349" y="1069622"/>
            <a:ext cx="722299" cy="335604"/>
          </a:xfrm>
          <a:prstGeom prst="roundRect">
            <a:avLst>
              <a:gd fmla="val 50000"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65" name="Google Shape;165;p23"/>
          <p:cNvSpPr/>
          <p:nvPr/>
        </p:nvSpPr>
        <p:spPr>
          <a:xfrm rot="-1800388">
            <a:off x="4944507" y="4154170"/>
            <a:ext cx="1083988" cy="335604"/>
          </a:xfrm>
          <a:prstGeom prst="roundRect">
            <a:avLst>
              <a:gd fmla="val 50000"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66" name="Google Shape;166;p23"/>
          <p:cNvSpPr/>
          <p:nvPr/>
        </p:nvSpPr>
        <p:spPr>
          <a:xfrm rot="-1800278">
            <a:off x="1569349" y="3905297"/>
            <a:ext cx="722299" cy="335604"/>
          </a:xfrm>
          <a:prstGeom prst="roundRect">
            <a:avLst>
              <a:gd fmla="val 50000"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 1" type="titleOnly">
  <p:cSld name="TITLE_ONLY">
    <p:bg>
      <p:bgPr>
        <a:solidFill>
          <a:schemeClr val="accent1"/>
        </a:solidFill>
      </p:bgPr>
    </p:bg>
    <p:spTree>
      <p:nvGrpSpPr>
        <p:cNvPr id="167" name="Shape 167"/>
        <p:cNvGrpSpPr/>
        <p:nvPr/>
      </p:nvGrpSpPr>
      <p:grpSpPr>
        <a:xfrm>
          <a:off x="0" y="0"/>
          <a:ext cx="0" cy="0"/>
          <a:chOff x="0" y="0"/>
          <a:chExt cx="0" cy="0"/>
        </a:xfrm>
      </p:grpSpPr>
      <p:sp>
        <p:nvSpPr>
          <p:cNvPr id="168" name="Google Shape;168;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lt2"/>
                </a:solidFill>
                <a:latin typeface="Archivo"/>
                <a:ea typeface="Archivo"/>
                <a:cs typeface="Archivo"/>
                <a:sym typeface="Archivo"/>
              </a:defRPr>
            </a:lvl1pPr>
            <a:lvl2pPr lvl="1">
              <a:buNone/>
              <a:defRPr>
                <a:solidFill>
                  <a:schemeClr val="lt2"/>
                </a:solidFill>
                <a:latin typeface="Archivo"/>
                <a:ea typeface="Archivo"/>
                <a:cs typeface="Archivo"/>
                <a:sym typeface="Archivo"/>
              </a:defRPr>
            </a:lvl2pPr>
            <a:lvl3pPr lvl="2">
              <a:buNone/>
              <a:defRPr>
                <a:solidFill>
                  <a:schemeClr val="lt2"/>
                </a:solidFill>
                <a:latin typeface="Archivo"/>
                <a:ea typeface="Archivo"/>
                <a:cs typeface="Archivo"/>
                <a:sym typeface="Archivo"/>
              </a:defRPr>
            </a:lvl3pPr>
            <a:lvl4pPr lvl="3">
              <a:buNone/>
              <a:defRPr>
                <a:solidFill>
                  <a:schemeClr val="lt2"/>
                </a:solidFill>
                <a:latin typeface="Archivo"/>
                <a:ea typeface="Archivo"/>
                <a:cs typeface="Archivo"/>
                <a:sym typeface="Archivo"/>
              </a:defRPr>
            </a:lvl4pPr>
            <a:lvl5pPr lvl="4">
              <a:buNone/>
              <a:defRPr>
                <a:solidFill>
                  <a:schemeClr val="lt2"/>
                </a:solidFill>
                <a:latin typeface="Archivo"/>
                <a:ea typeface="Archivo"/>
                <a:cs typeface="Archivo"/>
                <a:sym typeface="Archivo"/>
              </a:defRPr>
            </a:lvl5pPr>
            <a:lvl6pPr lvl="5">
              <a:buNone/>
              <a:defRPr>
                <a:solidFill>
                  <a:schemeClr val="lt2"/>
                </a:solidFill>
                <a:latin typeface="Archivo"/>
                <a:ea typeface="Archivo"/>
                <a:cs typeface="Archivo"/>
                <a:sym typeface="Archivo"/>
              </a:defRPr>
            </a:lvl6pPr>
            <a:lvl7pPr lvl="6">
              <a:buNone/>
              <a:defRPr>
                <a:solidFill>
                  <a:schemeClr val="lt2"/>
                </a:solidFill>
                <a:latin typeface="Archivo"/>
                <a:ea typeface="Archivo"/>
                <a:cs typeface="Archivo"/>
                <a:sym typeface="Archivo"/>
              </a:defRPr>
            </a:lvl7pPr>
            <a:lvl8pPr lvl="7">
              <a:buNone/>
              <a:defRPr>
                <a:solidFill>
                  <a:schemeClr val="lt2"/>
                </a:solidFill>
                <a:latin typeface="Archivo"/>
                <a:ea typeface="Archivo"/>
                <a:cs typeface="Archivo"/>
                <a:sym typeface="Archivo"/>
              </a:defRPr>
            </a:lvl8pPr>
            <a:lvl9pPr lvl="8">
              <a:buNone/>
              <a:defRPr>
                <a:solidFill>
                  <a:schemeClr val="lt2"/>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169" name="Google Shape;169;p24"/>
          <p:cNvSpPr/>
          <p:nvPr/>
        </p:nvSpPr>
        <p:spPr>
          <a:xfrm rot="-1801062">
            <a:off x="2491108" y="1169168"/>
            <a:ext cx="1000265" cy="335604"/>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70" name="Google Shape;170;p24"/>
          <p:cNvSpPr/>
          <p:nvPr/>
        </p:nvSpPr>
        <p:spPr>
          <a:xfrm rot="-1800278">
            <a:off x="5281949" y="744072"/>
            <a:ext cx="722299" cy="335604"/>
          </a:xfrm>
          <a:prstGeom prst="roundRect">
            <a:avLst>
              <a:gd fmla="val 50000" name="adj"/>
            </a:avLst>
          </a:prstGeom>
          <a:no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71" name="Google Shape;171;p24"/>
          <p:cNvSpPr/>
          <p:nvPr/>
        </p:nvSpPr>
        <p:spPr>
          <a:xfrm rot="-1800530">
            <a:off x="7223623" y="715274"/>
            <a:ext cx="1768928" cy="335604"/>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72" name="Google Shape;172;p24"/>
          <p:cNvSpPr/>
          <p:nvPr/>
        </p:nvSpPr>
        <p:spPr>
          <a:xfrm rot="-1800530">
            <a:off x="7720323" y="3084224"/>
            <a:ext cx="1768928"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73" name="Google Shape;173;p24"/>
          <p:cNvSpPr/>
          <p:nvPr/>
        </p:nvSpPr>
        <p:spPr>
          <a:xfrm rot="-1801062">
            <a:off x="-375417" y="3835418"/>
            <a:ext cx="1000265" cy="335604"/>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74" name="Google Shape;174;p24"/>
          <p:cNvSpPr/>
          <p:nvPr/>
        </p:nvSpPr>
        <p:spPr>
          <a:xfrm rot="-1800388">
            <a:off x="4944507" y="4154170"/>
            <a:ext cx="1083988" cy="335604"/>
          </a:xfrm>
          <a:prstGeom prst="roundRect">
            <a:avLst>
              <a:gd fmla="val 50000" name="adj"/>
            </a:avLst>
          </a:prstGeom>
          <a:no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75" name="Google Shape;175;p24"/>
          <p:cNvSpPr/>
          <p:nvPr/>
        </p:nvSpPr>
        <p:spPr>
          <a:xfrm rot="-1800278">
            <a:off x="1433349" y="3835422"/>
            <a:ext cx="722299" cy="335604"/>
          </a:xfrm>
          <a:prstGeom prst="roundRect">
            <a:avLst>
              <a:gd fmla="val 50000"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176" name="Google Shape;176;p24"/>
          <p:cNvSpPr/>
          <p:nvPr/>
        </p:nvSpPr>
        <p:spPr>
          <a:xfrm rot="-1800530">
            <a:off x="-336302" y="977024"/>
            <a:ext cx="1768928"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CUSTOM_8">
    <p:bg>
      <p:bgPr>
        <a:solidFill>
          <a:schemeClr val="dk2"/>
        </a:solidFill>
      </p:bgPr>
    </p:bg>
    <p:spTree>
      <p:nvGrpSpPr>
        <p:cNvPr id="177" name="Shape 177"/>
        <p:cNvGrpSpPr/>
        <p:nvPr/>
      </p:nvGrpSpPr>
      <p:grpSpPr>
        <a:xfrm>
          <a:off x="0" y="0"/>
          <a:ext cx="0" cy="0"/>
          <a:chOff x="0" y="0"/>
          <a:chExt cx="0" cy="0"/>
        </a:xfrm>
      </p:grpSpPr>
      <p:sp>
        <p:nvSpPr>
          <p:cNvPr id="178" name="Google Shape;178;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dk1"/>
                </a:solidFill>
                <a:latin typeface="Archivo"/>
                <a:ea typeface="Archivo"/>
                <a:cs typeface="Archivo"/>
                <a:sym typeface="Archivo"/>
              </a:defRPr>
            </a:lvl1pPr>
            <a:lvl2pPr lvl="1" rtl="0">
              <a:buNone/>
              <a:defRPr>
                <a:solidFill>
                  <a:schemeClr val="dk1"/>
                </a:solidFill>
                <a:latin typeface="Archivo"/>
                <a:ea typeface="Archivo"/>
                <a:cs typeface="Archivo"/>
                <a:sym typeface="Archivo"/>
              </a:defRPr>
            </a:lvl2pPr>
            <a:lvl3pPr lvl="2" rtl="0">
              <a:buNone/>
              <a:defRPr>
                <a:solidFill>
                  <a:schemeClr val="dk1"/>
                </a:solidFill>
                <a:latin typeface="Archivo"/>
                <a:ea typeface="Archivo"/>
                <a:cs typeface="Archivo"/>
                <a:sym typeface="Archivo"/>
              </a:defRPr>
            </a:lvl3pPr>
            <a:lvl4pPr lvl="3" rtl="0">
              <a:buNone/>
              <a:defRPr>
                <a:solidFill>
                  <a:schemeClr val="dk1"/>
                </a:solidFill>
                <a:latin typeface="Archivo"/>
                <a:ea typeface="Archivo"/>
                <a:cs typeface="Archivo"/>
                <a:sym typeface="Archivo"/>
              </a:defRPr>
            </a:lvl4pPr>
            <a:lvl5pPr lvl="4" rtl="0">
              <a:buNone/>
              <a:defRPr>
                <a:solidFill>
                  <a:schemeClr val="dk1"/>
                </a:solidFill>
                <a:latin typeface="Archivo"/>
                <a:ea typeface="Archivo"/>
                <a:cs typeface="Archivo"/>
                <a:sym typeface="Archivo"/>
              </a:defRPr>
            </a:lvl5pPr>
            <a:lvl6pPr lvl="5" rtl="0">
              <a:buNone/>
              <a:defRPr>
                <a:solidFill>
                  <a:schemeClr val="dk1"/>
                </a:solidFill>
                <a:latin typeface="Archivo"/>
                <a:ea typeface="Archivo"/>
                <a:cs typeface="Archivo"/>
                <a:sym typeface="Archivo"/>
              </a:defRPr>
            </a:lvl6pPr>
            <a:lvl7pPr lvl="6" rtl="0">
              <a:buNone/>
              <a:defRPr>
                <a:solidFill>
                  <a:schemeClr val="dk1"/>
                </a:solidFill>
                <a:latin typeface="Archivo"/>
                <a:ea typeface="Archivo"/>
                <a:cs typeface="Archivo"/>
                <a:sym typeface="Archivo"/>
              </a:defRPr>
            </a:lvl7pPr>
            <a:lvl8pPr lvl="7" rtl="0">
              <a:buNone/>
              <a:defRPr>
                <a:solidFill>
                  <a:schemeClr val="dk1"/>
                </a:solidFill>
                <a:latin typeface="Archivo"/>
                <a:ea typeface="Archivo"/>
                <a:cs typeface="Archivo"/>
                <a:sym typeface="Archivo"/>
              </a:defRPr>
            </a:lvl8pPr>
            <a:lvl9pPr lvl="8" rtl="0">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179" name="Google Shape;179;p25"/>
          <p:cNvSpPr txBox="1"/>
          <p:nvPr>
            <p:ph type="title"/>
          </p:nvPr>
        </p:nvSpPr>
        <p:spPr>
          <a:xfrm>
            <a:off x="1081200" y="3046325"/>
            <a:ext cx="6981600" cy="616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1pPr>
            <a:lvl2pPr lvl="1"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2pPr>
            <a:lvl3pPr lvl="2"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3pPr>
            <a:lvl4pPr lvl="3"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4pPr>
            <a:lvl5pPr lvl="4"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5pPr>
            <a:lvl6pPr lvl="5"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6pPr>
            <a:lvl7pPr lvl="6"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7pPr>
            <a:lvl8pPr lvl="7"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8pPr>
            <a:lvl9pPr lvl="8"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9pPr>
          </a:lstStyle>
          <a:p/>
        </p:txBody>
      </p:sp>
      <p:sp>
        <p:nvSpPr>
          <p:cNvPr id="180" name="Google Shape;180;p25"/>
          <p:cNvSpPr/>
          <p:nvPr>
            <p:ph idx="2" type="pic"/>
          </p:nvPr>
        </p:nvSpPr>
        <p:spPr>
          <a:xfrm>
            <a:off x="3395850" y="389225"/>
            <a:ext cx="2352300" cy="2352300"/>
          </a:xfrm>
          <a:prstGeom prst="ellipse">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ONE_COLUMN_TEXT">
    <p:bg>
      <p:bgPr>
        <a:solidFill>
          <a:schemeClr val="dk2"/>
        </a:solidFill>
      </p:bgPr>
    </p:bg>
    <p:spTree>
      <p:nvGrpSpPr>
        <p:cNvPr id="181" name="Shape 181"/>
        <p:cNvGrpSpPr/>
        <p:nvPr/>
      </p:nvGrpSpPr>
      <p:grpSpPr>
        <a:xfrm>
          <a:off x="0" y="0"/>
          <a:ext cx="0" cy="0"/>
          <a:chOff x="0" y="0"/>
          <a:chExt cx="0" cy="0"/>
        </a:xfrm>
      </p:grpSpPr>
      <p:sp>
        <p:nvSpPr>
          <p:cNvPr id="182" name="Google Shape;182;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dk1"/>
                </a:solidFill>
                <a:latin typeface="Archivo"/>
                <a:ea typeface="Archivo"/>
                <a:cs typeface="Archivo"/>
                <a:sym typeface="Archivo"/>
              </a:defRPr>
            </a:lvl1pPr>
            <a:lvl2pPr lvl="1" rtl="0">
              <a:buNone/>
              <a:defRPr>
                <a:solidFill>
                  <a:schemeClr val="dk1"/>
                </a:solidFill>
                <a:latin typeface="Archivo"/>
                <a:ea typeface="Archivo"/>
                <a:cs typeface="Archivo"/>
                <a:sym typeface="Archivo"/>
              </a:defRPr>
            </a:lvl2pPr>
            <a:lvl3pPr lvl="2" rtl="0">
              <a:buNone/>
              <a:defRPr>
                <a:solidFill>
                  <a:schemeClr val="dk1"/>
                </a:solidFill>
                <a:latin typeface="Archivo"/>
                <a:ea typeface="Archivo"/>
                <a:cs typeface="Archivo"/>
                <a:sym typeface="Archivo"/>
              </a:defRPr>
            </a:lvl3pPr>
            <a:lvl4pPr lvl="3" rtl="0">
              <a:buNone/>
              <a:defRPr>
                <a:solidFill>
                  <a:schemeClr val="dk1"/>
                </a:solidFill>
                <a:latin typeface="Archivo"/>
                <a:ea typeface="Archivo"/>
                <a:cs typeface="Archivo"/>
                <a:sym typeface="Archivo"/>
              </a:defRPr>
            </a:lvl4pPr>
            <a:lvl5pPr lvl="4" rtl="0">
              <a:buNone/>
              <a:defRPr>
                <a:solidFill>
                  <a:schemeClr val="dk1"/>
                </a:solidFill>
                <a:latin typeface="Archivo"/>
                <a:ea typeface="Archivo"/>
                <a:cs typeface="Archivo"/>
                <a:sym typeface="Archivo"/>
              </a:defRPr>
            </a:lvl5pPr>
            <a:lvl6pPr lvl="5" rtl="0">
              <a:buNone/>
              <a:defRPr>
                <a:solidFill>
                  <a:schemeClr val="dk1"/>
                </a:solidFill>
                <a:latin typeface="Archivo"/>
                <a:ea typeface="Archivo"/>
                <a:cs typeface="Archivo"/>
                <a:sym typeface="Archivo"/>
              </a:defRPr>
            </a:lvl6pPr>
            <a:lvl7pPr lvl="6" rtl="0">
              <a:buNone/>
              <a:defRPr>
                <a:solidFill>
                  <a:schemeClr val="dk1"/>
                </a:solidFill>
                <a:latin typeface="Archivo"/>
                <a:ea typeface="Archivo"/>
                <a:cs typeface="Archivo"/>
                <a:sym typeface="Archivo"/>
              </a:defRPr>
            </a:lvl7pPr>
            <a:lvl8pPr lvl="7" rtl="0">
              <a:buNone/>
              <a:defRPr>
                <a:solidFill>
                  <a:schemeClr val="dk1"/>
                </a:solidFill>
                <a:latin typeface="Archivo"/>
                <a:ea typeface="Archivo"/>
                <a:cs typeface="Archivo"/>
                <a:sym typeface="Archivo"/>
              </a:defRPr>
            </a:lvl8pPr>
            <a:lvl9pPr lvl="8" rtl="0">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183" name="Google Shape;183;p26"/>
          <p:cNvSpPr txBox="1"/>
          <p:nvPr>
            <p:ph type="title"/>
          </p:nvPr>
        </p:nvSpPr>
        <p:spPr>
          <a:xfrm>
            <a:off x="1081200" y="2131925"/>
            <a:ext cx="6981600" cy="616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1pPr>
            <a:lvl2pPr lvl="1"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2pPr>
            <a:lvl3pPr lvl="2"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3pPr>
            <a:lvl4pPr lvl="3"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4pPr>
            <a:lvl5pPr lvl="4"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5pPr>
            <a:lvl6pPr lvl="5"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6pPr>
            <a:lvl7pPr lvl="6"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7pPr>
            <a:lvl8pPr lvl="7"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8pPr>
            <a:lvl9pPr lvl="8"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swer 1">
  <p:cSld name="MAIN_POINT">
    <p:bg>
      <p:bgPr>
        <a:solidFill>
          <a:schemeClr val="dk2"/>
        </a:solidFill>
      </p:bgPr>
    </p:bg>
    <p:spTree>
      <p:nvGrpSpPr>
        <p:cNvPr id="184" name="Shape 184"/>
        <p:cNvGrpSpPr/>
        <p:nvPr/>
      </p:nvGrpSpPr>
      <p:grpSpPr>
        <a:xfrm>
          <a:off x="0" y="0"/>
          <a:ext cx="0" cy="0"/>
          <a:chOff x="0" y="0"/>
          <a:chExt cx="0" cy="0"/>
        </a:xfrm>
      </p:grpSpPr>
      <p:sp>
        <p:nvSpPr>
          <p:cNvPr id="185" name="Google Shape;185;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dk1"/>
                </a:solidFill>
                <a:latin typeface="Archivo"/>
                <a:ea typeface="Archivo"/>
                <a:cs typeface="Archivo"/>
                <a:sym typeface="Archivo"/>
              </a:defRPr>
            </a:lvl1pPr>
            <a:lvl2pPr lvl="1">
              <a:buNone/>
              <a:defRPr>
                <a:solidFill>
                  <a:schemeClr val="dk1"/>
                </a:solidFill>
                <a:latin typeface="Archivo"/>
                <a:ea typeface="Archivo"/>
                <a:cs typeface="Archivo"/>
                <a:sym typeface="Archivo"/>
              </a:defRPr>
            </a:lvl2pPr>
            <a:lvl3pPr lvl="2">
              <a:buNone/>
              <a:defRPr>
                <a:solidFill>
                  <a:schemeClr val="dk1"/>
                </a:solidFill>
                <a:latin typeface="Archivo"/>
                <a:ea typeface="Archivo"/>
                <a:cs typeface="Archivo"/>
                <a:sym typeface="Archivo"/>
              </a:defRPr>
            </a:lvl3pPr>
            <a:lvl4pPr lvl="3">
              <a:buNone/>
              <a:defRPr>
                <a:solidFill>
                  <a:schemeClr val="dk1"/>
                </a:solidFill>
                <a:latin typeface="Archivo"/>
                <a:ea typeface="Archivo"/>
                <a:cs typeface="Archivo"/>
                <a:sym typeface="Archivo"/>
              </a:defRPr>
            </a:lvl4pPr>
            <a:lvl5pPr lvl="4">
              <a:buNone/>
              <a:defRPr>
                <a:solidFill>
                  <a:schemeClr val="dk1"/>
                </a:solidFill>
                <a:latin typeface="Archivo"/>
                <a:ea typeface="Archivo"/>
                <a:cs typeface="Archivo"/>
                <a:sym typeface="Archivo"/>
              </a:defRPr>
            </a:lvl5pPr>
            <a:lvl6pPr lvl="5">
              <a:buNone/>
              <a:defRPr>
                <a:solidFill>
                  <a:schemeClr val="dk1"/>
                </a:solidFill>
                <a:latin typeface="Archivo"/>
                <a:ea typeface="Archivo"/>
                <a:cs typeface="Archivo"/>
                <a:sym typeface="Archivo"/>
              </a:defRPr>
            </a:lvl6pPr>
            <a:lvl7pPr lvl="6">
              <a:buNone/>
              <a:defRPr>
                <a:solidFill>
                  <a:schemeClr val="dk1"/>
                </a:solidFill>
                <a:latin typeface="Archivo"/>
                <a:ea typeface="Archivo"/>
                <a:cs typeface="Archivo"/>
                <a:sym typeface="Archivo"/>
              </a:defRPr>
            </a:lvl7pPr>
            <a:lvl8pPr lvl="7">
              <a:buNone/>
              <a:defRPr>
                <a:solidFill>
                  <a:schemeClr val="dk1"/>
                </a:solidFill>
                <a:latin typeface="Archivo"/>
                <a:ea typeface="Archivo"/>
                <a:cs typeface="Archivo"/>
                <a:sym typeface="Archivo"/>
              </a:defRPr>
            </a:lvl8pPr>
            <a:lvl9pPr lvl="8">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186" name="Google Shape;186;p27"/>
          <p:cNvSpPr txBox="1"/>
          <p:nvPr>
            <p:ph type="title"/>
          </p:nvPr>
        </p:nvSpPr>
        <p:spPr>
          <a:xfrm>
            <a:off x="1125150" y="2895463"/>
            <a:ext cx="6893700" cy="616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1pPr>
            <a:lvl2pPr lvl="1"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2pPr>
            <a:lvl3pPr lvl="2"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3pPr>
            <a:lvl4pPr lvl="3"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4pPr>
            <a:lvl5pPr lvl="4"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5pPr>
            <a:lvl6pPr lvl="5"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6pPr>
            <a:lvl7pPr lvl="6"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7pPr>
            <a:lvl8pPr lvl="7"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8pPr>
            <a:lvl9pPr lvl="8"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9pPr>
          </a:lstStyle>
          <a:p/>
        </p:txBody>
      </p:sp>
      <p:grpSp>
        <p:nvGrpSpPr>
          <p:cNvPr id="187" name="Google Shape;187;p27"/>
          <p:cNvGrpSpPr/>
          <p:nvPr/>
        </p:nvGrpSpPr>
        <p:grpSpPr>
          <a:xfrm>
            <a:off x="-233865" y="1761997"/>
            <a:ext cx="9652059" cy="2883165"/>
            <a:chOff x="-254024" y="1761997"/>
            <a:chExt cx="9652059" cy="2883165"/>
          </a:xfrm>
        </p:grpSpPr>
        <p:grpSp>
          <p:nvGrpSpPr>
            <p:cNvPr id="188" name="Google Shape;188;p27"/>
            <p:cNvGrpSpPr/>
            <p:nvPr/>
          </p:nvGrpSpPr>
          <p:grpSpPr>
            <a:xfrm>
              <a:off x="-254024" y="1761997"/>
              <a:ext cx="9652059" cy="483185"/>
              <a:chOff x="-216025" y="2997075"/>
              <a:chExt cx="9618395" cy="481500"/>
            </a:xfrm>
          </p:grpSpPr>
          <p:sp>
            <p:nvSpPr>
              <p:cNvPr id="189" name="Google Shape;189;p27"/>
              <p:cNvSpPr/>
              <p:nvPr/>
            </p:nvSpPr>
            <p:spPr>
              <a:xfrm>
                <a:off x="-21602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 name="Google Shape;190;p27"/>
              <p:cNvSpPr/>
              <p:nvPr/>
            </p:nvSpPr>
            <p:spPr>
              <a:xfrm>
                <a:off x="26486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 name="Google Shape;191;p27"/>
              <p:cNvSpPr/>
              <p:nvPr/>
            </p:nvSpPr>
            <p:spPr>
              <a:xfrm>
                <a:off x="74575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 name="Google Shape;192;p27"/>
              <p:cNvSpPr/>
              <p:nvPr/>
            </p:nvSpPr>
            <p:spPr>
              <a:xfrm>
                <a:off x="122664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 name="Google Shape;193;p27"/>
              <p:cNvSpPr/>
              <p:nvPr/>
            </p:nvSpPr>
            <p:spPr>
              <a:xfrm>
                <a:off x="170753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4" name="Google Shape;194;p27"/>
              <p:cNvSpPr/>
              <p:nvPr/>
            </p:nvSpPr>
            <p:spPr>
              <a:xfrm>
                <a:off x="218842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 name="Google Shape;195;p27"/>
              <p:cNvSpPr/>
              <p:nvPr/>
            </p:nvSpPr>
            <p:spPr>
              <a:xfrm>
                <a:off x="266931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 name="Google Shape;196;p27"/>
              <p:cNvSpPr/>
              <p:nvPr/>
            </p:nvSpPr>
            <p:spPr>
              <a:xfrm>
                <a:off x="3150199"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 name="Google Shape;197;p27"/>
              <p:cNvSpPr/>
              <p:nvPr/>
            </p:nvSpPr>
            <p:spPr>
              <a:xfrm>
                <a:off x="363108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 name="Google Shape;198;p27"/>
              <p:cNvSpPr/>
              <p:nvPr/>
            </p:nvSpPr>
            <p:spPr>
              <a:xfrm>
                <a:off x="411197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 name="Google Shape;199;p27"/>
              <p:cNvSpPr/>
              <p:nvPr/>
            </p:nvSpPr>
            <p:spPr>
              <a:xfrm>
                <a:off x="4592867"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0" name="Google Shape;200;p27"/>
              <p:cNvSpPr/>
              <p:nvPr/>
            </p:nvSpPr>
            <p:spPr>
              <a:xfrm>
                <a:off x="5073756"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1" name="Google Shape;201;p27"/>
              <p:cNvSpPr/>
              <p:nvPr/>
            </p:nvSpPr>
            <p:spPr>
              <a:xfrm>
                <a:off x="555464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 name="Google Shape;202;p27"/>
              <p:cNvSpPr/>
              <p:nvPr/>
            </p:nvSpPr>
            <p:spPr>
              <a:xfrm>
                <a:off x="603553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 name="Google Shape;203;p27"/>
              <p:cNvSpPr/>
              <p:nvPr/>
            </p:nvSpPr>
            <p:spPr>
              <a:xfrm>
                <a:off x="651642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 name="Google Shape;204;p27"/>
              <p:cNvSpPr/>
              <p:nvPr/>
            </p:nvSpPr>
            <p:spPr>
              <a:xfrm>
                <a:off x="699731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5" name="Google Shape;205;p27"/>
              <p:cNvSpPr/>
              <p:nvPr/>
            </p:nvSpPr>
            <p:spPr>
              <a:xfrm>
                <a:off x="747820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6" name="Google Shape;206;p27"/>
              <p:cNvSpPr/>
              <p:nvPr/>
            </p:nvSpPr>
            <p:spPr>
              <a:xfrm>
                <a:off x="795909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 name="Google Shape;207;p27"/>
              <p:cNvSpPr/>
              <p:nvPr/>
            </p:nvSpPr>
            <p:spPr>
              <a:xfrm>
                <a:off x="843998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 name="Google Shape;208;p27"/>
              <p:cNvSpPr/>
              <p:nvPr/>
            </p:nvSpPr>
            <p:spPr>
              <a:xfrm>
                <a:off x="892087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209" name="Google Shape;209;p27"/>
            <p:cNvSpPr/>
            <p:nvPr/>
          </p:nvSpPr>
          <p:spPr>
            <a:xfrm>
              <a:off x="-49050" y="2007062"/>
              <a:ext cx="9187800" cy="2405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210" name="Google Shape;210;p27"/>
            <p:cNvGrpSpPr/>
            <p:nvPr/>
          </p:nvGrpSpPr>
          <p:grpSpPr>
            <a:xfrm>
              <a:off x="-254024" y="4161976"/>
              <a:ext cx="9652059" cy="483185"/>
              <a:chOff x="-216025" y="2997075"/>
              <a:chExt cx="9618395" cy="481500"/>
            </a:xfrm>
          </p:grpSpPr>
          <p:sp>
            <p:nvSpPr>
              <p:cNvPr id="211" name="Google Shape;211;p27"/>
              <p:cNvSpPr/>
              <p:nvPr/>
            </p:nvSpPr>
            <p:spPr>
              <a:xfrm>
                <a:off x="-21602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2" name="Google Shape;212;p27"/>
              <p:cNvSpPr/>
              <p:nvPr/>
            </p:nvSpPr>
            <p:spPr>
              <a:xfrm>
                <a:off x="26486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3" name="Google Shape;213;p27"/>
              <p:cNvSpPr/>
              <p:nvPr/>
            </p:nvSpPr>
            <p:spPr>
              <a:xfrm>
                <a:off x="74575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4" name="Google Shape;214;p27"/>
              <p:cNvSpPr/>
              <p:nvPr/>
            </p:nvSpPr>
            <p:spPr>
              <a:xfrm>
                <a:off x="122664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5" name="Google Shape;215;p27"/>
              <p:cNvSpPr/>
              <p:nvPr/>
            </p:nvSpPr>
            <p:spPr>
              <a:xfrm>
                <a:off x="170753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6" name="Google Shape;216;p27"/>
              <p:cNvSpPr/>
              <p:nvPr/>
            </p:nvSpPr>
            <p:spPr>
              <a:xfrm>
                <a:off x="218842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 name="Google Shape;217;p27"/>
              <p:cNvSpPr/>
              <p:nvPr/>
            </p:nvSpPr>
            <p:spPr>
              <a:xfrm>
                <a:off x="266931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8" name="Google Shape;218;p27"/>
              <p:cNvSpPr/>
              <p:nvPr/>
            </p:nvSpPr>
            <p:spPr>
              <a:xfrm>
                <a:off x="3150199"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 name="Google Shape;219;p27"/>
              <p:cNvSpPr/>
              <p:nvPr/>
            </p:nvSpPr>
            <p:spPr>
              <a:xfrm>
                <a:off x="363108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 name="Google Shape;220;p27"/>
              <p:cNvSpPr/>
              <p:nvPr/>
            </p:nvSpPr>
            <p:spPr>
              <a:xfrm>
                <a:off x="411197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1" name="Google Shape;221;p27"/>
              <p:cNvSpPr/>
              <p:nvPr/>
            </p:nvSpPr>
            <p:spPr>
              <a:xfrm>
                <a:off x="4592867"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 name="Google Shape;222;p27"/>
              <p:cNvSpPr/>
              <p:nvPr/>
            </p:nvSpPr>
            <p:spPr>
              <a:xfrm>
                <a:off x="5073756"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 name="Google Shape;223;p27"/>
              <p:cNvSpPr/>
              <p:nvPr/>
            </p:nvSpPr>
            <p:spPr>
              <a:xfrm>
                <a:off x="555464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 name="Google Shape;224;p27"/>
              <p:cNvSpPr/>
              <p:nvPr/>
            </p:nvSpPr>
            <p:spPr>
              <a:xfrm>
                <a:off x="603553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5" name="Google Shape;225;p27"/>
              <p:cNvSpPr/>
              <p:nvPr/>
            </p:nvSpPr>
            <p:spPr>
              <a:xfrm>
                <a:off x="651642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6" name="Google Shape;226;p27"/>
              <p:cNvSpPr/>
              <p:nvPr/>
            </p:nvSpPr>
            <p:spPr>
              <a:xfrm>
                <a:off x="699731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7" name="Google Shape;227;p27"/>
              <p:cNvSpPr/>
              <p:nvPr/>
            </p:nvSpPr>
            <p:spPr>
              <a:xfrm>
                <a:off x="747820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8" name="Google Shape;228;p27"/>
              <p:cNvSpPr/>
              <p:nvPr/>
            </p:nvSpPr>
            <p:spPr>
              <a:xfrm>
                <a:off x="795909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9" name="Google Shape;229;p27"/>
              <p:cNvSpPr/>
              <p:nvPr/>
            </p:nvSpPr>
            <p:spPr>
              <a:xfrm>
                <a:off x="843998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 name="Google Shape;230;p27"/>
              <p:cNvSpPr/>
              <p:nvPr/>
            </p:nvSpPr>
            <p:spPr>
              <a:xfrm>
                <a:off x="892087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231" name="Google Shape;231;p27"/>
          <p:cNvSpPr txBox="1"/>
          <p:nvPr>
            <p:ph idx="2" type="title"/>
          </p:nvPr>
        </p:nvSpPr>
        <p:spPr>
          <a:xfrm>
            <a:off x="1125150" y="2895463"/>
            <a:ext cx="6893700" cy="616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1pPr>
            <a:lvl2pPr lvl="1"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2pPr>
            <a:lvl3pPr lvl="2"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3pPr>
            <a:lvl4pPr lvl="3"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4pPr>
            <a:lvl5pPr lvl="4"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5pPr>
            <a:lvl6pPr lvl="5"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6pPr>
            <a:lvl7pPr lvl="6"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7pPr>
            <a:lvl8pPr lvl="7"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8pPr>
            <a:lvl9pPr lvl="8"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 2">
  <p:cSld name="SECTION_TITLE_AND_DESCRIPTION">
    <p:bg>
      <p:bgPr>
        <a:solidFill>
          <a:schemeClr val="lt2"/>
        </a:solidFill>
      </p:bgPr>
    </p:bg>
    <p:spTree>
      <p:nvGrpSpPr>
        <p:cNvPr id="232" name="Shape 232"/>
        <p:cNvGrpSpPr/>
        <p:nvPr/>
      </p:nvGrpSpPr>
      <p:grpSpPr>
        <a:xfrm>
          <a:off x="0" y="0"/>
          <a:ext cx="0" cy="0"/>
          <a:chOff x="0" y="0"/>
          <a:chExt cx="0" cy="0"/>
        </a:xfrm>
      </p:grpSpPr>
      <p:sp>
        <p:nvSpPr>
          <p:cNvPr id="233" name="Google Shape;233;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accent1"/>
                </a:solidFill>
                <a:latin typeface="Archivo"/>
                <a:ea typeface="Archivo"/>
                <a:cs typeface="Archivo"/>
                <a:sym typeface="Archivo"/>
              </a:defRPr>
            </a:lvl1pPr>
            <a:lvl2pPr lvl="1" rtl="0">
              <a:buNone/>
              <a:defRPr>
                <a:solidFill>
                  <a:schemeClr val="accent1"/>
                </a:solidFill>
                <a:latin typeface="Archivo"/>
                <a:ea typeface="Archivo"/>
                <a:cs typeface="Archivo"/>
                <a:sym typeface="Archivo"/>
              </a:defRPr>
            </a:lvl2pPr>
            <a:lvl3pPr lvl="2" rtl="0">
              <a:buNone/>
              <a:defRPr>
                <a:solidFill>
                  <a:schemeClr val="accent1"/>
                </a:solidFill>
                <a:latin typeface="Archivo"/>
                <a:ea typeface="Archivo"/>
                <a:cs typeface="Archivo"/>
                <a:sym typeface="Archivo"/>
              </a:defRPr>
            </a:lvl3pPr>
            <a:lvl4pPr lvl="3" rtl="0">
              <a:buNone/>
              <a:defRPr>
                <a:solidFill>
                  <a:schemeClr val="accent1"/>
                </a:solidFill>
                <a:latin typeface="Archivo"/>
                <a:ea typeface="Archivo"/>
                <a:cs typeface="Archivo"/>
                <a:sym typeface="Archivo"/>
              </a:defRPr>
            </a:lvl4pPr>
            <a:lvl5pPr lvl="4" rtl="0">
              <a:buNone/>
              <a:defRPr>
                <a:solidFill>
                  <a:schemeClr val="accent1"/>
                </a:solidFill>
                <a:latin typeface="Archivo"/>
                <a:ea typeface="Archivo"/>
                <a:cs typeface="Archivo"/>
                <a:sym typeface="Archivo"/>
              </a:defRPr>
            </a:lvl5pPr>
            <a:lvl6pPr lvl="5" rtl="0">
              <a:buNone/>
              <a:defRPr>
                <a:solidFill>
                  <a:schemeClr val="accent1"/>
                </a:solidFill>
                <a:latin typeface="Archivo"/>
                <a:ea typeface="Archivo"/>
                <a:cs typeface="Archivo"/>
                <a:sym typeface="Archivo"/>
              </a:defRPr>
            </a:lvl6pPr>
            <a:lvl7pPr lvl="6" rtl="0">
              <a:buNone/>
              <a:defRPr>
                <a:solidFill>
                  <a:schemeClr val="accent1"/>
                </a:solidFill>
                <a:latin typeface="Archivo"/>
                <a:ea typeface="Archivo"/>
                <a:cs typeface="Archivo"/>
                <a:sym typeface="Archivo"/>
              </a:defRPr>
            </a:lvl7pPr>
            <a:lvl8pPr lvl="7" rtl="0">
              <a:buNone/>
              <a:defRPr>
                <a:solidFill>
                  <a:schemeClr val="accent1"/>
                </a:solidFill>
                <a:latin typeface="Archivo"/>
                <a:ea typeface="Archivo"/>
                <a:cs typeface="Archivo"/>
                <a:sym typeface="Archivo"/>
              </a:defRPr>
            </a:lvl8pPr>
            <a:lvl9pPr lvl="8" rtl="0">
              <a:buNone/>
              <a:defRPr>
                <a:solidFill>
                  <a:schemeClr val="accen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234" name="Google Shape;234;p28"/>
          <p:cNvSpPr/>
          <p:nvPr/>
        </p:nvSpPr>
        <p:spPr>
          <a:xfrm rot="-1801062">
            <a:off x="2491108" y="969068"/>
            <a:ext cx="1000265" cy="335604"/>
          </a:xfrm>
          <a:prstGeom prst="roundRect">
            <a:avLst>
              <a:gd fmla="val 50000"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35" name="Google Shape;235;p28"/>
          <p:cNvSpPr/>
          <p:nvPr/>
        </p:nvSpPr>
        <p:spPr>
          <a:xfrm rot="-1800278">
            <a:off x="5281949" y="744072"/>
            <a:ext cx="722299" cy="335604"/>
          </a:xfrm>
          <a:prstGeom prst="roundRect">
            <a:avLst>
              <a:gd fmla="val 50000" name="adj"/>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36" name="Google Shape;236;p28"/>
          <p:cNvSpPr/>
          <p:nvPr/>
        </p:nvSpPr>
        <p:spPr>
          <a:xfrm rot="-1800530">
            <a:off x="7223623" y="715274"/>
            <a:ext cx="1768928" cy="335604"/>
          </a:xfrm>
          <a:prstGeom prst="roundRect">
            <a:avLst>
              <a:gd fmla="val 50000"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37" name="Google Shape;237;p28"/>
          <p:cNvSpPr/>
          <p:nvPr/>
        </p:nvSpPr>
        <p:spPr>
          <a:xfrm rot="-1800530">
            <a:off x="7720323" y="3084224"/>
            <a:ext cx="1768928"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38" name="Google Shape;238;p28"/>
          <p:cNvSpPr/>
          <p:nvPr/>
        </p:nvSpPr>
        <p:spPr>
          <a:xfrm rot="-1801062">
            <a:off x="-375417" y="3835418"/>
            <a:ext cx="1000265" cy="335604"/>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39" name="Google Shape;239;p28"/>
          <p:cNvSpPr/>
          <p:nvPr/>
        </p:nvSpPr>
        <p:spPr>
          <a:xfrm rot="-1800388">
            <a:off x="4944507" y="4154170"/>
            <a:ext cx="1083988" cy="335604"/>
          </a:xfrm>
          <a:prstGeom prst="roundRect">
            <a:avLst>
              <a:gd fmla="val 50000" name="adj"/>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40" name="Google Shape;240;p28"/>
          <p:cNvSpPr/>
          <p:nvPr/>
        </p:nvSpPr>
        <p:spPr>
          <a:xfrm rot="-1800278">
            <a:off x="1433349" y="3835422"/>
            <a:ext cx="722299" cy="335604"/>
          </a:xfrm>
          <a:prstGeom prst="roundRect">
            <a:avLst>
              <a:gd fmla="val 50000"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41" name="Google Shape;241;p28"/>
          <p:cNvSpPr/>
          <p:nvPr/>
        </p:nvSpPr>
        <p:spPr>
          <a:xfrm rot="-1800530">
            <a:off x="-336302" y="977024"/>
            <a:ext cx="1768928"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CAPTION_ONLY">
    <p:bg>
      <p:bgPr>
        <a:solidFill>
          <a:schemeClr val="lt1"/>
        </a:solidFill>
      </p:bgPr>
    </p:bg>
    <p:spTree>
      <p:nvGrpSpPr>
        <p:cNvPr id="242" name="Shape 242"/>
        <p:cNvGrpSpPr/>
        <p:nvPr/>
      </p:nvGrpSpPr>
      <p:grpSpPr>
        <a:xfrm>
          <a:off x="0" y="0"/>
          <a:ext cx="0" cy="0"/>
          <a:chOff x="0" y="0"/>
          <a:chExt cx="0" cy="0"/>
        </a:xfrm>
      </p:grpSpPr>
      <p:sp>
        <p:nvSpPr>
          <p:cNvPr id="243" name="Google Shape;243;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dk1"/>
                </a:solidFill>
                <a:latin typeface="Archivo"/>
                <a:ea typeface="Archivo"/>
                <a:cs typeface="Archivo"/>
                <a:sym typeface="Archivo"/>
              </a:defRPr>
            </a:lvl1pPr>
            <a:lvl2pPr lvl="1" rtl="0">
              <a:buNone/>
              <a:defRPr>
                <a:solidFill>
                  <a:schemeClr val="dk1"/>
                </a:solidFill>
                <a:latin typeface="Archivo"/>
                <a:ea typeface="Archivo"/>
                <a:cs typeface="Archivo"/>
                <a:sym typeface="Archivo"/>
              </a:defRPr>
            </a:lvl2pPr>
            <a:lvl3pPr lvl="2" rtl="0">
              <a:buNone/>
              <a:defRPr>
                <a:solidFill>
                  <a:schemeClr val="dk1"/>
                </a:solidFill>
                <a:latin typeface="Archivo"/>
                <a:ea typeface="Archivo"/>
                <a:cs typeface="Archivo"/>
                <a:sym typeface="Archivo"/>
              </a:defRPr>
            </a:lvl3pPr>
            <a:lvl4pPr lvl="3" rtl="0">
              <a:buNone/>
              <a:defRPr>
                <a:solidFill>
                  <a:schemeClr val="dk1"/>
                </a:solidFill>
                <a:latin typeface="Archivo"/>
                <a:ea typeface="Archivo"/>
                <a:cs typeface="Archivo"/>
                <a:sym typeface="Archivo"/>
              </a:defRPr>
            </a:lvl4pPr>
            <a:lvl5pPr lvl="4" rtl="0">
              <a:buNone/>
              <a:defRPr>
                <a:solidFill>
                  <a:schemeClr val="dk1"/>
                </a:solidFill>
                <a:latin typeface="Archivo"/>
                <a:ea typeface="Archivo"/>
                <a:cs typeface="Archivo"/>
                <a:sym typeface="Archivo"/>
              </a:defRPr>
            </a:lvl5pPr>
            <a:lvl6pPr lvl="5" rtl="0">
              <a:buNone/>
              <a:defRPr>
                <a:solidFill>
                  <a:schemeClr val="dk1"/>
                </a:solidFill>
                <a:latin typeface="Archivo"/>
                <a:ea typeface="Archivo"/>
                <a:cs typeface="Archivo"/>
                <a:sym typeface="Archivo"/>
              </a:defRPr>
            </a:lvl6pPr>
            <a:lvl7pPr lvl="6" rtl="0">
              <a:buNone/>
              <a:defRPr>
                <a:solidFill>
                  <a:schemeClr val="dk1"/>
                </a:solidFill>
                <a:latin typeface="Archivo"/>
                <a:ea typeface="Archivo"/>
                <a:cs typeface="Archivo"/>
                <a:sym typeface="Archivo"/>
              </a:defRPr>
            </a:lvl7pPr>
            <a:lvl8pPr lvl="7" rtl="0">
              <a:buNone/>
              <a:defRPr>
                <a:solidFill>
                  <a:schemeClr val="dk1"/>
                </a:solidFill>
                <a:latin typeface="Archivo"/>
                <a:ea typeface="Archivo"/>
                <a:cs typeface="Archivo"/>
                <a:sym typeface="Archivo"/>
              </a:defRPr>
            </a:lvl8pPr>
            <a:lvl9pPr lvl="8" rtl="0">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244" name="Google Shape;244;p29"/>
          <p:cNvSpPr txBox="1"/>
          <p:nvPr>
            <p:ph type="title"/>
          </p:nvPr>
        </p:nvSpPr>
        <p:spPr>
          <a:xfrm>
            <a:off x="1081200" y="2131925"/>
            <a:ext cx="6981600" cy="616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1pPr>
            <a:lvl2pPr lvl="1"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2pPr>
            <a:lvl3pPr lvl="2"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3pPr>
            <a:lvl4pPr lvl="3"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4pPr>
            <a:lvl5pPr lvl="4"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5pPr>
            <a:lvl6pPr lvl="5"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6pPr>
            <a:lvl7pPr lvl="6"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7pPr>
            <a:lvl8pPr lvl="7"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8pPr>
            <a:lvl9pPr lvl="8"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swer 2">
  <p:cSld name="BIG_NUMBER">
    <p:bg>
      <p:bgPr>
        <a:solidFill>
          <a:schemeClr val="lt1"/>
        </a:solidFill>
      </p:bgPr>
    </p:bg>
    <p:spTree>
      <p:nvGrpSpPr>
        <p:cNvPr id="245" name="Shape 245"/>
        <p:cNvGrpSpPr/>
        <p:nvPr/>
      </p:nvGrpSpPr>
      <p:grpSpPr>
        <a:xfrm>
          <a:off x="0" y="0"/>
          <a:ext cx="0" cy="0"/>
          <a:chOff x="0" y="0"/>
          <a:chExt cx="0" cy="0"/>
        </a:xfrm>
      </p:grpSpPr>
      <p:sp>
        <p:nvSpPr>
          <p:cNvPr id="246" name="Google Shape;246;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dk1"/>
                </a:solidFill>
                <a:latin typeface="Archivo"/>
                <a:ea typeface="Archivo"/>
                <a:cs typeface="Archivo"/>
                <a:sym typeface="Archivo"/>
              </a:defRPr>
            </a:lvl1pPr>
            <a:lvl2pPr lvl="1">
              <a:buNone/>
              <a:defRPr>
                <a:solidFill>
                  <a:schemeClr val="dk1"/>
                </a:solidFill>
                <a:latin typeface="Archivo"/>
                <a:ea typeface="Archivo"/>
                <a:cs typeface="Archivo"/>
                <a:sym typeface="Archivo"/>
              </a:defRPr>
            </a:lvl2pPr>
            <a:lvl3pPr lvl="2">
              <a:buNone/>
              <a:defRPr>
                <a:solidFill>
                  <a:schemeClr val="dk1"/>
                </a:solidFill>
                <a:latin typeface="Archivo"/>
                <a:ea typeface="Archivo"/>
                <a:cs typeface="Archivo"/>
                <a:sym typeface="Archivo"/>
              </a:defRPr>
            </a:lvl3pPr>
            <a:lvl4pPr lvl="3">
              <a:buNone/>
              <a:defRPr>
                <a:solidFill>
                  <a:schemeClr val="dk1"/>
                </a:solidFill>
                <a:latin typeface="Archivo"/>
                <a:ea typeface="Archivo"/>
                <a:cs typeface="Archivo"/>
                <a:sym typeface="Archivo"/>
              </a:defRPr>
            </a:lvl4pPr>
            <a:lvl5pPr lvl="4">
              <a:buNone/>
              <a:defRPr>
                <a:solidFill>
                  <a:schemeClr val="dk1"/>
                </a:solidFill>
                <a:latin typeface="Archivo"/>
                <a:ea typeface="Archivo"/>
                <a:cs typeface="Archivo"/>
                <a:sym typeface="Archivo"/>
              </a:defRPr>
            </a:lvl5pPr>
            <a:lvl6pPr lvl="5">
              <a:buNone/>
              <a:defRPr>
                <a:solidFill>
                  <a:schemeClr val="dk1"/>
                </a:solidFill>
                <a:latin typeface="Archivo"/>
                <a:ea typeface="Archivo"/>
                <a:cs typeface="Archivo"/>
                <a:sym typeface="Archivo"/>
              </a:defRPr>
            </a:lvl6pPr>
            <a:lvl7pPr lvl="6">
              <a:buNone/>
              <a:defRPr>
                <a:solidFill>
                  <a:schemeClr val="dk1"/>
                </a:solidFill>
                <a:latin typeface="Archivo"/>
                <a:ea typeface="Archivo"/>
                <a:cs typeface="Archivo"/>
                <a:sym typeface="Archivo"/>
              </a:defRPr>
            </a:lvl7pPr>
            <a:lvl8pPr lvl="7">
              <a:buNone/>
              <a:defRPr>
                <a:solidFill>
                  <a:schemeClr val="dk1"/>
                </a:solidFill>
                <a:latin typeface="Archivo"/>
                <a:ea typeface="Archivo"/>
                <a:cs typeface="Archivo"/>
                <a:sym typeface="Archivo"/>
              </a:defRPr>
            </a:lvl8pPr>
            <a:lvl9pPr lvl="8">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grpSp>
        <p:nvGrpSpPr>
          <p:cNvPr id="247" name="Google Shape;247;p30"/>
          <p:cNvGrpSpPr/>
          <p:nvPr/>
        </p:nvGrpSpPr>
        <p:grpSpPr>
          <a:xfrm>
            <a:off x="-216024" y="2295384"/>
            <a:ext cx="9652059" cy="1617090"/>
            <a:chOff x="-216025" y="2571750"/>
            <a:chExt cx="9618395" cy="1611450"/>
          </a:xfrm>
        </p:grpSpPr>
        <p:grpSp>
          <p:nvGrpSpPr>
            <p:cNvPr id="248" name="Google Shape;248;p30"/>
            <p:cNvGrpSpPr/>
            <p:nvPr/>
          </p:nvGrpSpPr>
          <p:grpSpPr>
            <a:xfrm>
              <a:off x="-216025" y="2571750"/>
              <a:ext cx="9618395" cy="481500"/>
              <a:chOff x="-216025" y="2997075"/>
              <a:chExt cx="9618395" cy="481500"/>
            </a:xfrm>
          </p:grpSpPr>
          <p:sp>
            <p:nvSpPr>
              <p:cNvPr id="249" name="Google Shape;249;p30"/>
              <p:cNvSpPr/>
              <p:nvPr/>
            </p:nvSpPr>
            <p:spPr>
              <a:xfrm>
                <a:off x="-21602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0" name="Google Shape;250;p30"/>
              <p:cNvSpPr/>
              <p:nvPr/>
            </p:nvSpPr>
            <p:spPr>
              <a:xfrm>
                <a:off x="26486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1" name="Google Shape;251;p30"/>
              <p:cNvSpPr/>
              <p:nvPr/>
            </p:nvSpPr>
            <p:spPr>
              <a:xfrm>
                <a:off x="74575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2" name="Google Shape;252;p30"/>
              <p:cNvSpPr/>
              <p:nvPr/>
            </p:nvSpPr>
            <p:spPr>
              <a:xfrm>
                <a:off x="122664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3" name="Google Shape;253;p30"/>
              <p:cNvSpPr/>
              <p:nvPr/>
            </p:nvSpPr>
            <p:spPr>
              <a:xfrm>
                <a:off x="170753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4" name="Google Shape;254;p30"/>
              <p:cNvSpPr/>
              <p:nvPr/>
            </p:nvSpPr>
            <p:spPr>
              <a:xfrm>
                <a:off x="218842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5" name="Google Shape;255;p30"/>
              <p:cNvSpPr/>
              <p:nvPr/>
            </p:nvSpPr>
            <p:spPr>
              <a:xfrm>
                <a:off x="266931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6" name="Google Shape;256;p30"/>
              <p:cNvSpPr/>
              <p:nvPr/>
            </p:nvSpPr>
            <p:spPr>
              <a:xfrm>
                <a:off x="3150199"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7" name="Google Shape;257;p30"/>
              <p:cNvSpPr/>
              <p:nvPr/>
            </p:nvSpPr>
            <p:spPr>
              <a:xfrm>
                <a:off x="363108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8" name="Google Shape;258;p30"/>
              <p:cNvSpPr/>
              <p:nvPr/>
            </p:nvSpPr>
            <p:spPr>
              <a:xfrm>
                <a:off x="411197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9" name="Google Shape;259;p30"/>
              <p:cNvSpPr/>
              <p:nvPr/>
            </p:nvSpPr>
            <p:spPr>
              <a:xfrm>
                <a:off x="4592867"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0" name="Google Shape;260;p30"/>
              <p:cNvSpPr/>
              <p:nvPr/>
            </p:nvSpPr>
            <p:spPr>
              <a:xfrm>
                <a:off x="5073756"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1" name="Google Shape;261;p30"/>
              <p:cNvSpPr/>
              <p:nvPr/>
            </p:nvSpPr>
            <p:spPr>
              <a:xfrm>
                <a:off x="555464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2" name="Google Shape;262;p30"/>
              <p:cNvSpPr/>
              <p:nvPr/>
            </p:nvSpPr>
            <p:spPr>
              <a:xfrm>
                <a:off x="603553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3" name="Google Shape;263;p30"/>
              <p:cNvSpPr/>
              <p:nvPr/>
            </p:nvSpPr>
            <p:spPr>
              <a:xfrm>
                <a:off x="651642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4" name="Google Shape;264;p30"/>
              <p:cNvSpPr/>
              <p:nvPr/>
            </p:nvSpPr>
            <p:spPr>
              <a:xfrm>
                <a:off x="699731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5" name="Google Shape;265;p30"/>
              <p:cNvSpPr/>
              <p:nvPr/>
            </p:nvSpPr>
            <p:spPr>
              <a:xfrm>
                <a:off x="747820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6" name="Google Shape;266;p30"/>
              <p:cNvSpPr/>
              <p:nvPr/>
            </p:nvSpPr>
            <p:spPr>
              <a:xfrm>
                <a:off x="795909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7" name="Google Shape;267;p30"/>
              <p:cNvSpPr/>
              <p:nvPr/>
            </p:nvSpPr>
            <p:spPr>
              <a:xfrm>
                <a:off x="843998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8" name="Google Shape;268;p30"/>
              <p:cNvSpPr/>
              <p:nvPr/>
            </p:nvSpPr>
            <p:spPr>
              <a:xfrm>
                <a:off x="892087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269" name="Google Shape;269;p30"/>
            <p:cNvSpPr/>
            <p:nvPr/>
          </p:nvSpPr>
          <p:spPr>
            <a:xfrm>
              <a:off x="-11775" y="2813025"/>
              <a:ext cx="9155700" cy="11418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270" name="Google Shape;270;p30"/>
            <p:cNvGrpSpPr/>
            <p:nvPr/>
          </p:nvGrpSpPr>
          <p:grpSpPr>
            <a:xfrm>
              <a:off x="-216025" y="3701700"/>
              <a:ext cx="9618395" cy="481500"/>
              <a:chOff x="-216025" y="2997075"/>
              <a:chExt cx="9618395" cy="481500"/>
            </a:xfrm>
          </p:grpSpPr>
          <p:sp>
            <p:nvSpPr>
              <p:cNvPr id="271" name="Google Shape;271;p30"/>
              <p:cNvSpPr/>
              <p:nvPr/>
            </p:nvSpPr>
            <p:spPr>
              <a:xfrm>
                <a:off x="-21602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2" name="Google Shape;272;p30"/>
              <p:cNvSpPr/>
              <p:nvPr/>
            </p:nvSpPr>
            <p:spPr>
              <a:xfrm>
                <a:off x="26486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3" name="Google Shape;273;p30"/>
              <p:cNvSpPr/>
              <p:nvPr/>
            </p:nvSpPr>
            <p:spPr>
              <a:xfrm>
                <a:off x="74575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4" name="Google Shape;274;p30"/>
              <p:cNvSpPr/>
              <p:nvPr/>
            </p:nvSpPr>
            <p:spPr>
              <a:xfrm>
                <a:off x="122664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5" name="Google Shape;275;p30"/>
              <p:cNvSpPr/>
              <p:nvPr/>
            </p:nvSpPr>
            <p:spPr>
              <a:xfrm>
                <a:off x="170753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6" name="Google Shape;276;p30"/>
              <p:cNvSpPr/>
              <p:nvPr/>
            </p:nvSpPr>
            <p:spPr>
              <a:xfrm>
                <a:off x="218842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7" name="Google Shape;277;p30"/>
              <p:cNvSpPr/>
              <p:nvPr/>
            </p:nvSpPr>
            <p:spPr>
              <a:xfrm>
                <a:off x="266931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8" name="Google Shape;278;p30"/>
              <p:cNvSpPr/>
              <p:nvPr/>
            </p:nvSpPr>
            <p:spPr>
              <a:xfrm>
                <a:off x="3150199"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9" name="Google Shape;279;p30"/>
              <p:cNvSpPr/>
              <p:nvPr/>
            </p:nvSpPr>
            <p:spPr>
              <a:xfrm>
                <a:off x="363108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0" name="Google Shape;280;p30"/>
              <p:cNvSpPr/>
              <p:nvPr/>
            </p:nvSpPr>
            <p:spPr>
              <a:xfrm>
                <a:off x="411197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1" name="Google Shape;281;p30"/>
              <p:cNvSpPr/>
              <p:nvPr/>
            </p:nvSpPr>
            <p:spPr>
              <a:xfrm>
                <a:off x="4592867"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2" name="Google Shape;282;p30"/>
              <p:cNvSpPr/>
              <p:nvPr/>
            </p:nvSpPr>
            <p:spPr>
              <a:xfrm>
                <a:off x="5073756"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3" name="Google Shape;283;p30"/>
              <p:cNvSpPr/>
              <p:nvPr/>
            </p:nvSpPr>
            <p:spPr>
              <a:xfrm>
                <a:off x="555464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4" name="Google Shape;284;p30"/>
              <p:cNvSpPr/>
              <p:nvPr/>
            </p:nvSpPr>
            <p:spPr>
              <a:xfrm>
                <a:off x="603553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5" name="Google Shape;285;p30"/>
              <p:cNvSpPr/>
              <p:nvPr/>
            </p:nvSpPr>
            <p:spPr>
              <a:xfrm>
                <a:off x="651642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6" name="Google Shape;286;p30"/>
              <p:cNvSpPr/>
              <p:nvPr/>
            </p:nvSpPr>
            <p:spPr>
              <a:xfrm>
                <a:off x="699731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7" name="Google Shape;287;p30"/>
              <p:cNvSpPr/>
              <p:nvPr/>
            </p:nvSpPr>
            <p:spPr>
              <a:xfrm>
                <a:off x="747820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8" name="Google Shape;288;p30"/>
              <p:cNvSpPr/>
              <p:nvPr/>
            </p:nvSpPr>
            <p:spPr>
              <a:xfrm>
                <a:off x="795909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9" name="Google Shape;289;p30"/>
              <p:cNvSpPr/>
              <p:nvPr/>
            </p:nvSpPr>
            <p:spPr>
              <a:xfrm>
                <a:off x="843998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0" name="Google Shape;290;p30"/>
              <p:cNvSpPr/>
              <p:nvPr/>
            </p:nvSpPr>
            <p:spPr>
              <a:xfrm>
                <a:off x="892087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291" name="Google Shape;291;p30"/>
          <p:cNvSpPr txBox="1"/>
          <p:nvPr>
            <p:ph type="title"/>
          </p:nvPr>
        </p:nvSpPr>
        <p:spPr>
          <a:xfrm>
            <a:off x="1146325" y="2798675"/>
            <a:ext cx="6893700" cy="616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1pPr>
            <a:lvl2pPr lvl="1"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2pPr>
            <a:lvl3pPr lvl="2"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3pPr>
            <a:lvl4pPr lvl="3"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4pPr>
            <a:lvl5pPr lvl="4"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5pPr>
            <a:lvl6pPr lvl="5"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6pPr>
            <a:lvl7pPr lvl="6"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7pPr>
            <a:lvl8pPr lvl="7"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8pPr>
            <a:lvl9pPr lvl="8"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 3">
  <p:cSld name="CUSTOM_2">
    <p:bg>
      <p:bgPr>
        <a:solidFill>
          <a:schemeClr val="dk1"/>
        </a:solidFill>
      </p:bgPr>
    </p:bg>
    <p:spTree>
      <p:nvGrpSpPr>
        <p:cNvPr id="292" name="Shape 292"/>
        <p:cNvGrpSpPr/>
        <p:nvPr/>
      </p:nvGrpSpPr>
      <p:grpSpPr>
        <a:xfrm>
          <a:off x="0" y="0"/>
          <a:ext cx="0" cy="0"/>
          <a:chOff x="0" y="0"/>
          <a:chExt cx="0" cy="0"/>
        </a:xfrm>
      </p:grpSpPr>
      <p:sp>
        <p:nvSpPr>
          <p:cNvPr id="293" name="Google Shape;293;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lt1"/>
                </a:solidFill>
                <a:latin typeface="Archivo"/>
                <a:ea typeface="Archivo"/>
                <a:cs typeface="Archivo"/>
                <a:sym typeface="Archivo"/>
              </a:defRPr>
            </a:lvl1pPr>
            <a:lvl2pPr lvl="1" rtl="0">
              <a:buNone/>
              <a:defRPr>
                <a:solidFill>
                  <a:schemeClr val="lt1"/>
                </a:solidFill>
                <a:latin typeface="Archivo"/>
                <a:ea typeface="Archivo"/>
                <a:cs typeface="Archivo"/>
                <a:sym typeface="Archivo"/>
              </a:defRPr>
            </a:lvl2pPr>
            <a:lvl3pPr lvl="2" rtl="0">
              <a:buNone/>
              <a:defRPr>
                <a:solidFill>
                  <a:schemeClr val="lt1"/>
                </a:solidFill>
                <a:latin typeface="Archivo"/>
                <a:ea typeface="Archivo"/>
                <a:cs typeface="Archivo"/>
                <a:sym typeface="Archivo"/>
              </a:defRPr>
            </a:lvl3pPr>
            <a:lvl4pPr lvl="3" rtl="0">
              <a:buNone/>
              <a:defRPr>
                <a:solidFill>
                  <a:schemeClr val="lt1"/>
                </a:solidFill>
                <a:latin typeface="Archivo"/>
                <a:ea typeface="Archivo"/>
                <a:cs typeface="Archivo"/>
                <a:sym typeface="Archivo"/>
              </a:defRPr>
            </a:lvl4pPr>
            <a:lvl5pPr lvl="4" rtl="0">
              <a:buNone/>
              <a:defRPr>
                <a:solidFill>
                  <a:schemeClr val="lt1"/>
                </a:solidFill>
                <a:latin typeface="Archivo"/>
                <a:ea typeface="Archivo"/>
                <a:cs typeface="Archivo"/>
                <a:sym typeface="Archivo"/>
              </a:defRPr>
            </a:lvl5pPr>
            <a:lvl6pPr lvl="5" rtl="0">
              <a:buNone/>
              <a:defRPr>
                <a:solidFill>
                  <a:schemeClr val="lt1"/>
                </a:solidFill>
                <a:latin typeface="Archivo"/>
                <a:ea typeface="Archivo"/>
                <a:cs typeface="Archivo"/>
                <a:sym typeface="Archivo"/>
              </a:defRPr>
            </a:lvl6pPr>
            <a:lvl7pPr lvl="6" rtl="0">
              <a:buNone/>
              <a:defRPr>
                <a:solidFill>
                  <a:schemeClr val="lt1"/>
                </a:solidFill>
                <a:latin typeface="Archivo"/>
                <a:ea typeface="Archivo"/>
                <a:cs typeface="Archivo"/>
                <a:sym typeface="Archivo"/>
              </a:defRPr>
            </a:lvl7pPr>
            <a:lvl8pPr lvl="7" rtl="0">
              <a:buNone/>
              <a:defRPr>
                <a:solidFill>
                  <a:schemeClr val="lt1"/>
                </a:solidFill>
                <a:latin typeface="Archivo"/>
                <a:ea typeface="Archivo"/>
                <a:cs typeface="Archivo"/>
                <a:sym typeface="Archivo"/>
              </a:defRPr>
            </a:lvl8pPr>
            <a:lvl9pPr lvl="8" rtl="0">
              <a:buNone/>
              <a:defRPr>
                <a:solidFill>
                  <a:schemeClr val="l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294" name="Google Shape;294;p31"/>
          <p:cNvSpPr/>
          <p:nvPr/>
        </p:nvSpPr>
        <p:spPr>
          <a:xfrm rot="-1801062">
            <a:off x="2491108" y="969068"/>
            <a:ext cx="1000265" cy="335604"/>
          </a:xfrm>
          <a:prstGeom prst="roundRect">
            <a:avLst>
              <a:gd fmla="val 50000"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95" name="Google Shape;295;p31"/>
          <p:cNvSpPr/>
          <p:nvPr/>
        </p:nvSpPr>
        <p:spPr>
          <a:xfrm rot="-1800278">
            <a:off x="5281949" y="744072"/>
            <a:ext cx="722299" cy="335604"/>
          </a:xfrm>
          <a:prstGeom prst="roundRect">
            <a:avLst>
              <a:gd fmla="val 50000" name="adj"/>
            </a:avLst>
          </a:prstGeom>
          <a:no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96" name="Google Shape;296;p31"/>
          <p:cNvSpPr/>
          <p:nvPr/>
        </p:nvSpPr>
        <p:spPr>
          <a:xfrm rot="-1800530">
            <a:off x="7223623" y="715274"/>
            <a:ext cx="1768928" cy="335604"/>
          </a:xfrm>
          <a:prstGeom prst="roundRect">
            <a:avLst>
              <a:gd fmla="val 50000"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97" name="Google Shape;297;p31"/>
          <p:cNvSpPr/>
          <p:nvPr/>
        </p:nvSpPr>
        <p:spPr>
          <a:xfrm rot="-1800530">
            <a:off x="7720323" y="3084224"/>
            <a:ext cx="1768928"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98" name="Google Shape;298;p31"/>
          <p:cNvSpPr/>
          <p:nvPr/>
        </p:nvSpPr>
        <p:spPr>
          <a:xfrm rot="-1801062">
            <a:off x="-375417" y="3835418"/>
            <a:ext cx="1000265" cy="335604"/>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299" name="Google Shape;299;p31"/>
          <p:cNvSpPr/>
          <p:nvPr/>
        </p:nvSpPr>
        <p:spPr>
          <a:xfrm rot="-1800388">
            <a:off x="4944507" y="4154170"/>
            <a:ext cx="1083988" cy="335604"/>
          </a:xfrm>
          <a:prstGeom prst="roundRect">
            <a:avLst>
              <a:gd fmla="val 50000" name="adj"/>
            </a:avLst>
          </a:prstGeom>
          <a:no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300" name="Google Shape;300;p31"/>
          <p:cNvSpPr/>
          <p:nvPr/>
        </p:nvSpPr>
        <p:spPr>
          <a:xfrm rot="-1800278">
            <a:off x="1433349" y="3835422"/>
            <a:ext cx="722299" cy="335604"/>
          </a:xfrm>
          <a:prstGeom prst="roundRect">
            <a:avLst>
              <a:gd fmla="val 50000"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301" name="Google Shape;301;p31"/>
          <p:cNvSpPr/>
          <p:nvPr/>
        </p:nvSpPr>
        <p:spPr>
          <a:xfrm rot="-1800530">
            <a:off x="-336302" y="977024"/>
            <a:ext cx="1768928"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CUSTOM_3">
    <p:bg>
      <p:bgPr>
        <a:solidFill>
          <a:schemeClr val="lt2"/>
        </a:solidFill>
      </p:bgPr>
    </p:bg>
    <p:spTree>
      <p:nvGrpSpPr>
        <p:cNvPr id="302" name="Shape 302"/>
        <p:cNvGrpSpPr/>
        <p:nvPr/>
      </p:nvGrpSpPr>
      <p:grpSpPr>
        <a:xfrm>
          <a:off x="0" y="0"/>
          <a:ext cx="0" cy="0"/>
          <a:chOff x="0" y="0"/>
          <a:chExt cx="0" cy="0"/>
        </a:xfrm>
      </p:grpSpPr>
      <p:sp>
        <p:nvSpPr>
          <p:cNvPr id="303" name="Google Shape;303;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dk1"/>
                </a:solidFill>
                <a:latin typeface="Archivo"/>
                <a:ea typeface="Archivo"/>
                <a:cs typeface="Archivo"/>
                <a:sym typeface="Archivo"/>
              </a:defRPr>
            </a:lvl1pPr>
            <a:lvl2pPr lvl="1" rtl="0">
              <a:buNone/>
              <a:defRPr>
                <a:solidFill>
                  <a:schemeClr val="dk1"/>
                </a:solidFill>
                <a:latin typeface="Archivo"/>
                <a:ea typeface="Archivo"/>
                <a:cs typeface="Archivo"/>
                <a:sym typeface="Archivo"/>
              </a:defRPr>
            </a:lvl2pPr>
            <a:lvl3pPr lvl="2" rtl="0">
              <a:buNone/>
              <a:defRPr>
                <a:solidFill>
                  <a:schemeClr val="dk1"/>
                </a:solidFill>
                <a:latin typeface="Archivo"/>
                <a:ea typeface="Archivo"/>
                <a:cs typeface="Archivo"/>
                <a:sym typeface="Archivo"/>
              </a:defRPr>
            </a:lvl3pPr>
            <a:lvl4pPr lvl="3" rtl="0">
              <a:buNone/>
              <a:defRPr>
                <a:solidFill>
                  <a:schemeClr val="dk1"/>
                </a:solidFill>
                <a:latin typeface="Archivo"/>
                <a:ea typeface="Archivo"/>
                <a:cs typeface="Archivo"/>
                <a:sym typeface="Archivo"/>
              </a:defRPr>
            </a:lvl4pPr>
            <a:lvl5pPr lvl="4" rtl="0">
              <a:buNone/>
              <a:defRPr>
                <a:solidFill>
                  <a:schemeClr val="dk1"/>
                </a:solidFill>
                <a:latin typeface="Archivo"/>
                <a:ea typeface="Archivo"/>
                <a:cs typeface="Archivo"/>
                <a:sym typeface="Archivo"/>
              </a:defRPr>
            </a:lvl5pPr>
            <a:lvl6pPr lvl="5" rtl="0">
              <a:buNone/>
              <a:defRPr>
                <a:solidFill>
                  <a:schemeClr val="dk1"/>
                </a:solidFill>
                <a:latin typeface="Archivo"/>
                <a:ea typeface="Archivo"/>
                <a:cs typeface="Archivo"/>
                <a:sym typeface="Archivo"/>
              </a:defRPr>
            </a:lvl6pPr>
            <a:lvl7pPr lvl="6" rtl="0">
              <a:buNone/>
              <a:defRPr>
                <a:solidFill>
                  <a:schemeClr val="dk1"/>
                </a:solidFill>
                <a:latin typeface="Archivo"/>
                <a:ea typeface="Archivo"/>
                <a:cs typeface="Archivo"/>
                <a:sym typeface="Archivo"/>
              </a:defRPr>
            </a:lvl7pPr>
            <a:lvl8pPr lvl="7" rtl="0">
              <a:buNone/>
              <a:defRPr>
                <a:solidFill>
                  <a:schemeClr val="dk1"/>
                </a:solidFill>
                <a:latin typeface="Archivo"/>
                <a:ea typeface="Archivo"/>
                <a:cs typeface="Archivo"/>
                <a:sym typeface="Archivo"/>
              </a:defRPr>
            </a:lvl8pPr>
            <a:lvl9pPr lvl="8" rtl="0">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304" name="Google Shape;304;p32"/>
          <p:cNvSpPr txBox="1"/>
          <p:nvPr>
            <p:ph type="title"/>
          </p:nvPr>
        </p:nvSpPr>
        <p:spPr>
          <a:xfrm>
            <a:off x="1081200" y="2131925"/>
            <a:ext cx="6981600" cy="616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1pPr>
            <a:lvl2pPr lvl="1"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2pPr>
            <a:lvl3pPr lvl="2"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3pPr>
            <a:lvl4pPr lvl="3"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4pPr>
            <a:lvl5pPr lvl="4"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5pPr>
            <a:lvl6pPr lvl="5"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6pPr>
            <a:lvl7pPr lvl="6"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7pPr>
            <a:lvl8pPr lvl="7"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8pPr>
            <a:lvl9pPr lvl="8"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swer 3">
  <p:cSld name="CUSTOM_4">
    <p:bg>
      <p:bgPr>
        <a:solidFill>
          <a:schemeClr val="lt2"/>
        </a:solidFill>
      </p:bgPr>
    </p:bg>
    <p:spTree>
      <p:nvGrpSpPr>
        <p:cNvPr id="305" name="Shape 305"/>
        <p:cNvGrpSpPr/>
        <p:nvPr/>
      </p:nvGrpSpPr>
      <p:grpSpPr>
        <a:xfrm>
          <a:off x="0" y="0"/>
          <a:ext cx="0" cy="0"/>
          <a:chOff x="0" y="0"/>
          <a:chExt cx="0" cy="0"/>
        </a:xfrm>
      </p:grpSpPr>
      <p:grpSp>
        <p:nvGrpSpPr>
          <p:cNvPr id="306" name="Google Shape;306;p33"/>
          <p:cNvGrpSpPr/>
          <p:nvPr/>
        </p:nvGrpSpPr>
        <p:grpSpPr>
          <a:xfrm>
            <a:off x="-216024" y="1761984"/>
            <a:ext cx="9652059" cy="2883165"/>
            <a:chOff x="-216024" y="1761984"/>
            <a:chExt cx="9652059" cy="2883165"/>
          </a:xfrm>
        </p:grpSpPr>
        <p:grpSp>
          <p:nvGrpSpPr>
            <p:cNvPr id="307" name="Google Shape;307;p33"/>
            <p:cNvGrpSpPr/>
            <p:nvPr/>
          </p:nvGrpSpPr>
          <p:grpSpPr>
            <a:xfrm>
              <a:off x="-216024" y="1761984"/>
              <a:ext cx="9652059" cy="483185"/>
              <a:chOff x="-216025" y="2997075"/>
              <a:chExt cx="9618395" cy="481500"/>
            </a:xfrm>
          </p:grpSpPr>
          <p:sp>
            <p:nvSpPr>
              <p:cNvPr id="308" name="Google Shape;308;p33"/>
              <p:cNvSpPr/>
              <p:nvPr/>
            </p:nvSpPr>
            <p:spPr>
              <a:xfrm>
                <a:off x="-216025"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9" name="Google Shape;309;p33"/>
              <p:cNvSpPr/>
              <p:nvPr/>
            </p:nvSpPr>
            <p:spPr>
              <a:xfrm>
                <a:off x="26486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0" name="Google Shape;310;p33"/>
              <p:cNvSpPr/>
              <p:nvPr/>
            </p:nvSpPr>
            <p:spPr>
              <a:xfrm>
                <a:off x="74575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1" name="Google Shape;311;p33"/>
              <p:cNvSpPr/>
              <p:nvPr/>
            </p:nvSpPr>
            <p:spPr>
              <a:xfrm>
                <a:off x="122664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2" name="Google Shape;312;p33"/>
              <p:cNvSpPr/>
              <p:nvPr/>
            </p:nvSpPr>
            <p:spPr>
              <a:xfrm>
                <a:off x="1707532"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3" name="Google Shape;313;p33"/>
              <p:cNvSpPr/>
              <p:nvPr/>
            </p:nvSpPr>
            <p:spPr>
              <a:xfrm>
                <a:off x="2188421"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4" name="Google Shape;314;p33"/>
              <p:cNvSpPr/>
              <p:nvPr/>
            </p:nvSpPr>
            <p:spPr>
              <a:xfrm>
                <a:off x="266931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5" name="Google Shape;315;p33"/>
              <p:cNvSpPr/>
              <p:nvPr/>
            </p:nvSpPr>
            <p:spPr>
              <a:xfrm>
                <a:off x="3150199"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6" name="Google Shape;316;p33"/>
              <p:cNvSpPr/>
              <p:nvPr/>
            </p:nvSpPr>
            <p:spPr>
              <a:xfrm>
                <a:off x="3631088"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7" name="Google Shape;317;p33"/>
              <p:cNvSpPr/>
              <p:nvPr/>
            </p:nvSpPr>
            <p:spPr>
              <a:xfrm>
                <a:off x="4111978"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8" name="Google Shape;318;p33"/>
              <p:cNvSpPr/>
              <p:nvPr/>
            </p:nvSpPr>
            <p:spPr>
              <a:xfrm>
                <a:off x="4592867"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9" name="Google Shape;319;p33"/>
              <p:cNvSpPr/>
              <p:nvPr/>
            </p:nvSpPr>
            <p:spPr>
              <a:xfrm>
                <a:off x="5073756"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0" name="Google Shape;320;p33"/>
              <p:cNvSpPr/>
              <p:nvPr/>
            </p:nvSpPr>
            <p:spPr>
              <a:xfrm>
                <a:off x="5554645"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1" name="Google Shape;321;p33"/>
              <p:cNvSpPr/>
              <p:nvPr/>
            </p:nvSpPr>
            <p:spPr>
              <a:xfrm>
                <a:off x="603553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2" name="Google Shape;322;p33"/>
              <p:cNvSpPr/>
              <p:nvPr/>
            </p:nvSpPr>
            <p:spPr>
              <a:xfrm>
                <a:off x="651642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3" name="Google Shape;323;p33"/>
              <p:cNvSpPr/>
              <p:nvPr/>
            </p:nvSpPr>
            <p:spPr>
              <a:xfrm>
                <a:off x="699731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4" name="Google Shape;324;p33"/>
              <p:cNvSpPr/>
              <p:nvPr/>
            </p:nvSpPr>
            <p:spPr>
              <a:xfrm>
                <a:off x="7478202"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5" name="Google Shape;325;p33"/>
              <p:cNvSpPr/>
              <p:nvPr/>
            </p:nvSpPr>
            <p:spPr>
              <a:xfrm>
                <a:off x="7959091"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6" name="Google Shape;326;p33"/>
              <p:cNvSpPr/>
              <p:nvPr/>
            </p:nvSpPr>
            <p:spPr>
              <a:xfrm>
                <a:off x="843998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7" name="Google Shape;327;p33"/>
              <p:cNvSpPr/>
              <p:nvPr/>
            </p:nvSpPr>
            <p:spPr>
              <a:xfrm>
                <a:off x="892087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328" name="Google Shape;328;p33"/>
            <p:cNvSpPr/>
            <p:nvPr/>
          </p:nvSpPr>
          <p:spPr>
            <a:xfrm>
              <a:off x="-11050" y="2007050"/>
              <a:ext cx="9187800" cy="24051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329" name="Google Shape;329;p33"/>
            <p:cNvGrpSpPr/>
            <p:nvPr/>
          </p:nvGrpSpPr>
          <p:grpSpPr>
            <a:xfrm>
              <a:off x="-216024" y="4161964"/>
              <a:ext cx="9652059" cy="483185"/>
              <a:chOff x="-216025" y="2997075"/>
              <a:chExt cx="9618395" cy="481500"/>
            </a:xfrm>
          </p:grpSpPr>
          <p:sp>
            <p:nvSpPr>
              <p:cNvPr id="330" name="Google Shape;330;p33"/>
              <p:cNvSpPr/>
              <p:nvPr/>
            </p:nvSpPr>
            <p:spPr>
              <a:xfrm>
                <a:off x="-216025"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1" name="Google Shape;331;p33"/>
              <p:cNvSpPr/>
              <p:nvPr/>
            </p:nvSpPr>
            <p:spPr>
              <a:xfrm>
                <a:off x="26486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2" name="Google Shape;332;p33"/>
              <p:cNvSpPr/>
              <p:nvPr/>
            </p:nvSpPr>
            <p:spPr>
              <a:xfrm>
                <a:off x="74575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3" name="Google Shape;333;p33"/>
              <p:cNvSpPr/>
              <p:nvPr/>
            </p:nvSpPr>
            <p:spPr>
              <a:xfrm>
                <a:off x="122664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4" name="Google Shape;334;p33"/>
              <p:cNvSpPr/>
              <p:nvPr/>
            </p:nvSpPr>
            <p:spPr>
              <a:xfrm>
                <a:off x="1707532"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5" name="Google Shape;335;p33"/>
              <p:cNvSpPr/>
              <p:nvPr/>
            </p:nvSpPr>
            <p:spPr>
              <a:xfrm>
                <a:off x="2188421"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6" name="Google Shape;336;p33"/>
              <p:cNvSpPr/>
              <p:nvPr/>
            </p:nvSpPr>
            <p:spPr>
              <a:xfrm>
                <a:off x="266931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7" name="Google Shape;337;p33"/>
              <p:cNvSpPr/>
              <p:nvPr/>
            </p:nvSpPr>
            <p:spPr>
              <a:xfrm>
                <a:off x="3150199"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8" name="Google Shape;338;p33"/>
              <p:cNvSpPr/>
              <p:nvPr/>
            </p:nvSpPr>
            <p:spPr>
              <a:xfrm>
                <a:off x="3631088"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9" name="Google Shape;339;p33"/>
              <p:cNvSpPr/>
              <p:nvPr/>
            </p:nvSpPr>
            <p:spPr>
              <a:xfrm>
                <a:off x="4111978"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0" name="Google Shape;340;p33"/>
              <p:cNvSpPr/>
              <p:nvPr/>
            </p:nvSpPr>
            <p:spPr>
              <a:xfrm>
                <a:off x="4592867"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1" name="Google Shape;341;p33"/>
              <p:cNvSpPr/>
              <p:nvPr/>
            </p:nvSpPr>
            <p:spPr>
              <a:xfrm>
                <a:off x="5073756"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2" name="Google Shape;342;p33"/>
              <p:cNvSpPr/>
              <p:nvPr/>
            </p:nvSpPr>
            <p:spPr>
              <a:xfrm>
                <a:off x="5554645"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3" name="Google Shape;343;p33"/>
              <p:cNvSpPr/>
              <p:nvPr/>
            </p:nvSpPr>
            <p:spPr>
              <a:xfrm>
                <a:off x="603553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4" name="Google Shape;344;p33"/>
              <p:cNvSpPr/>
              <p:nvPr/>
            </p:nvSpPr>
            <p:spPr>
              <a:xfrm>
                <a:off x="651642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5" name="Google Shape;345;p33"/>
              <p:cNvSpPr/>
              <p:nvPr/>
            </p:nvSpPr>
            <p:spPr>
              <a:xfrm>
                <a:off x="699731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6" name="Google Shape;346;p33"/>
              <p:cNvSpPr/>
              <p:nvPr/>
            </p:nvSpPr>
            <p:spPr>
              <a:xfrm>
                <a:off x="7478202"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7" name="Google Shape;347;p33"/>
              <p:cNvSpPr/>
              <p:nvPr/>
            </p:nvSpPr>
            <p:spPr>
              <a:xfrm>
                <a:off x="7959091"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8" name="Google Shape;348;p33"/>
              <p:cNvSpPr/>
              <p:nvPr/>
            </p:nvSpPr>
            <p:spPr>
              <a:xfrm>
                <a:off x="843998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9" name="Google Shape;349;p33"/>
              <p:cNvSpPr/>
              <p:nvPr/>
            </p:nvSpPr>
            <p:spPr>
              <a:xfrm>
                <a:off x="892087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350" name="Google Shape;350;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dk1"/>
                </a:solidFill>
                <a:latin typeface="Archivo"/>
                <a:ea typeface="Archivo"/>
                <a:cs typeface="Archivo"/>
                <a:sym typeface="Archivo"/>
              </a:defRPr>
            </a:lvl1pPr>
            <a:lvl2pPr lvl="1" rtl="0">
              <a:buNone/>
              <a:defRPr>
                <a:solidFill>
                  <a:schemeClr val="dk1"/>
                </a:solidFill>
                <a:latin typeface="Archivo"/>
                <a:ea typeface="Archivo"/>
                <a:cs typeface="Archivo"/>
                <a:sym typeface="Archivo"/>
              </a:defRPr>
            </a:lvl2pPr>
            <a:lvl3pPr lvl="2" rtl="0">
              <a:buNone/>
              <a:defRPr>
                <a:solidFill>
                  <a:schemeClr val="dk1"/>
                </a:solidFill>
                <a:latin typeface="Archivo"/>
                <a:ea typeface="Archivo"/>
                <a:cs typeface="Archivo"/>
                <a:sym typeface="Archivo"/>
              </a:defRPr>
            </a:lvl3pPr>
            <a:lvl4pPr lvl="3" rtl="0">
              <a:buNone/>
              <a:defRPr>
                <a:solidFill>
                  <a:schemeClr val="dk1"/>
                </a:solidFill>
                <a:latin typeface="Archivo"/>
                <a:ea typeface="Archivo"/>
                <a:cs typeface="Archivo"/>
                <a:sym typeface="Archivo"/>
              </a:defRPr>
            </a:lvl4pPr>
            <a:lvl5pPr lvl="4" rtl="0">
              <a:buNone/>
              <a:defRPr>
                <a:solidFill>
                  <a:schemeClr val="dk1"/>
                </a:solidFill>
                <a:latin typeface="Archivo"/>
                <a:ea typeface="Archivo"/>
                <a:cs typeface="Archivo"/>
                <a:sym typeface="Archivo"/>
              </a:defRPr>
            </a:lvl5pPr>
            <a:lvl6pPr lvl="5" rtl="0">
              <a:buNone/>
              <a:defRPr>
                <a:solidFill>
                  <a:schemeClr val="dk1"/>
                </a:solidFill>
                <a:latin typeface="Archivo"/>
                <a:ea typeface="Archivo"/>
                <a:cs typeface="Archivo"/>
                <a:sym typeface="Archivo"/>
              </a:defRPr>
            </a:lvl6pPr>
            <a:lvl7pPr lvl="6" rtl="0">
              <a:buNone/>
              <a:defRPr>
                <a:solidFill>
                  <a:schemeClr val="dk1"/>
                </a:solidFill>
                <a:latin typeface="Archivo"/>
                <a:ea typeface="Archivo"/>
                <a:cs typeface="Archivo"/>
                <a:sym typeface="Archivo"/>
              </a:defRPr>
            </a:lvl7pPr>
            <a:lvl8pPr lvl="7" rtl="0">
              <a:buNone/>
              <a:defRPr>
                <a:solidFill>
                  <a:schemeClr val="dk1"/>
                </a:solidFill>
                <a:latin typeface="Archivo"/>
                <a:ea typeface="Archivo"/>
                <a:cs typeface="Archivo"/>
                <a:sym typeface="Archivo"/>
              </a:defRPr>
            </a:lvl8pPr>
            <a:lvl9pPr lvl="8" rtl="0">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351" name="Google Shape;351;p33"/>
          <p:cNvSpPr txBox="1"/>
          <p:nvPr>
            <p:ph type="title"/>
          </p:nvPr>
        </p:nvSpPr>
        <p:spPr>
          <a:xfrm>
            <a:off x="1125150" y="2895463"/>
            <a:ext cx="6893700" cy="616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1pPr>
            <a:lvl2pPr lvl="1"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2pPr>
            <a:lvl3pPr lvl="2"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3pPr>
            <a:lvl4pPr lvl="3"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4pPr>
            <a:lvl5pPr lvl="4"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5pPr>
            <a:lvl6pPr lvl="5"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6pPr>
            <a:lvl7pPr lvl="6"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7pPr>
            <a:lvl8pPr lvl="7"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8pPr>
            <a:lvl9pPr lvl="8"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 4">
  <p:cSld name="CUSTOM_5">
    <p:bg>
      <p:bgPr>
        <a:solidFill>
          <a:schemeClr val="dk2"/>
        </a:solidFill>
      </p:bgPr>
    </p:bg>
    <p:spTree>
      <p:nvGrpSpPr>
        <p:cNvPr id="352" name="Shape 352"/>
        <p:cNvGrpSpPr/>
        <p:nvPr/>
      </p:nvGrpSpPr>
      <p:grpSpPr>
        <a:xfrm>
          <a:off x="0" y="0"/>
          <a:ext cx="0" cy="0"/>
          <a:chOff x="0" y="0"/>
          <a:chExt cx="0" cy="0"/>
        </a:xfrm>
      </p:grpSpPr>
      <p:sp>
        <p:nvSpPr>
          <p:cNvPr id="353" name="Google Shape;353;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dk1"/>
                </a:solidFill>
                <a:latin typeface="Archivo"/>
                <a:ea typeface="Archivo"/>
                <a:cs typeface="Archivo"/>
                <a:sym typeface="Archivo"/>
              </a:defRPr>
            </a:lvl1pPr>
            <a:lvl2pPr lvl="1" rtl="0">
              <a:buNone/>
              <a:defRPr>
                <a:solidFill>
                  <a:schemeClr val="dk1"/>
                </a:solidFill>
                <a:latin typeface="Archivo"/>
                <a:ea typeface="Archivo"/>
                <a:cs typeface="Archivo"/>
                <a:sym typeface="Archivo"/>
              </a:defRPr>
            </a:lvl2pPr>
            <a:lvl3pPr lvl="2" rtl="0">
              <a:buNone/>
              <a:defRPr>
                <a:solidFill>
                  <a:schemeClr val="dk1"/>
                </a:solidFill>
                <a:latin typeface="Archivo"/>
                <a:ea typeface="Archivo"/>
                <a:cs typeface="Archivo"/>
                <a:sym typeface="Archivo"/>
              </a:defRPr>
            </a:lvl3pPr>
            <a:lvl4pPr lvl="3" rtl="0">
              <a:buNone/>
              <a:defRPr>
                <a:solidFill>
                  <a:schemeClr val="dk1"/>
                </a:solidFill>
                <a:latin typeface="Archivo"/>
                <a:ea typeface="Archivo"/>
                <a:cs typeface="Archivo"/>
                <a:sym typeface="Archivo"/>
              </a:defRPr>
            </a:lvl4pPr>
            <a:lvl5pPr lvl="4" rtl="0">
              <a:buNone/>
              <a:defRPr>
                <a:solidFill>
                  <a:schemeClr val="dk1"/>
                </a:solidFill>
                <a:latin typeface="Archivo"/>
                <a:ea typeface="Archivo"/>
                <a:cs typeface="Archivo"/>
                <a:sym typeface="Archivo"/>
              </a:defRPr>
            </a:lvl5pPr>
            <a:lvl6pPr lvl="5" rtl="0">
              <a:buNone/>
              <a:defRPr>
                <a:solidFill>
                  <a:schemeClr val="dk1"/>
                </a:solidFill>
                <a:latin typeface="Archivo"/>
                <a:ea typeface="Archivo"/>
                <a:cs typeface="Archivo"/>
                <a:sym typeface="Archivo"/>
              </a:defRPr>
            </a:lvl6pPr>
            <a:lvl7pPr lvl="6" rtl="0">
              <a:buNone/>
              <a:defRPr>
                <a:solidFill>
                  <a:schemeClr val="dk1"/>
                </a:solidFill>
                <a:latin typeface="Archivo"/>
                <a:ea typeface="Archivo"/>
                <a:cs typeface="Archivo"/>
                <a:sym typeface="Archivo"/>
              </a:defRPr>
            </a:lvl7pPr>
            <a:lvl8pPr lvl="7" rtl="0">
              <a:buNone/>
              <a:defRPr>
                <a:solidFill>
                  <a:schemeClr val="dk1"/>
                </a:solidFill>
                <a:latin typeface="Archivo"/>
                <a:ea typeface="Archivo"/>
                <a:cs typeface="Archivo"/>
                <a:sym typeface="Archivo"/>
              </a:defRPr>
            </a:lvl8pPr>
            <a:lvl9pPr lvl="8" rtl="0">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354" name="Google Shape;354;p34"/>
          <p:cNvSpPr/>
          <p:nvPr/>
        </p:nvSpPr>
        <p:spPr>
          <a:xfrm rot="-1801062">
            <a:off x="2857808" y="-6232"/>
            <a:ext cx="1000265" cy="335604"/>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355" name="Google Shape;355;p34"/>
          <p:cNvSpPr/>
          <p:nvPr/>
        </p:nvSpPr>
        <p:spPr>
          <a:xfrm rot="-1800278">
            <a:off x="6115949" y="-75828"/>
            <a:ext cx="722299" cy="335604"/>
          </a:xfrm>
          <a:prstGeom prst="roundRect">
            <a:avLst>
              <a:gd fmla="val 50000" name="adj"/>
            </a:avLst>
          </a:prstGeom>
          <a:no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356" name="Google Shape;356;p34"/>
          <p:cNvSpPr/>
          <p:nvPr/>
        </p:nvSpPr>
        <p:spPr>
          <a:xfrm rot="-1800530">
            <a:off x="7720323" y="3084224"/>
            <a:ext cx="1768928"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357" name="Google Shape;357;p34"/>
          <p:cNvSpPr/>
          <p:nvPr/>
        </p:nvSpPr>
        <p:spPr>
          <a:xfrm rot="-1801062">
            <a:off x="-375417" y="3835418"/>
            <a:ext cx="1000265"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358" name="Google Shape;358;p34"/>
          <p:cNvSpPr/>
          <p:nvPr/>
        </p:nvSpPr>
        <p:spPr>
          <a:xfrm rot="-1800388">
            <a:off x="3886057" y="4472620"/>
            <a:ext cx="1083988" cy="335604"/>
          </a:xfrm>
          <a:prstGeom prst="roundRect">
            <a:avLst>
              <a:gd fmla="val 50000" name="adj"/>
            </a:avLst>
          </a:prstGeom>
          <a:no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359" name="Google Shape;359;p34"/>
          <p:cNvSpPr/>
          <p:nvPr/>
        </p:nvSpPr>
        <p:spPr>
          <a:xfrm rot="-1800278">
            <a:off x="2497899" y="3765822"/>
            <a:ext cx="722299" cy="335604"/>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360" name="Google Shape;360;p34"/>
          <p:cNvSpPr/>
          <p:nvPr/>
        </p:nvSpPr>
        <p:spPr>
          <a:xfrm rot="-1800530">
            <a:off x="-336302" y="977024"/>
            <a:ext cx="1768928"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361" name="Google Shape;361;p34"/>
          <p:cNvSpPr/>
          <p:nvPr/>
        </p:nvSpPr>
        <p:spPr>
          <a:xfrm rot="-1800746">
            <a:off x="7081873" y="815626"/>
            <a:ext cx="1729150" cy="335604"/>
          </a:xfrm>
          <a:prstGeom prst="roundRect">
            <a:avLst>
              <a:gd fmla="val 50000" name="adj"/>
            </a:avLst>
          </a:prstGeom>
          <a:no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CUSTOM_6">
    <p:spTree>
      <p:nvGrpSpPr>
        <p:cNvPr id="362" name="Shape 362"/>
        <p:cNvGrpSpPr/>
        <p:nvPr/>
      </p:nvGrpSpPr>
      <p:grpSpPr>
        <a:xfrm>
          <a:off x="0" y="0"/>
          <a:ext cx="0" cy="0"/>
          <a:chOff x="0" y="0"/>
          <a:chExt cx="0" cy="0"/>
        </a:xfrm>
      </p:grpSpPr>
      <p:sp>
        <p:nvSpPr>
          <p:cNvPr id="363" name="Google Shape;363;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dk1"/>
                </a:solidFill>
                <a:latin typeface="Archivo"/>
                <a:ea typeface="Archivo"/>
                <a:cs typeface="Archivo"/>
                <a:sym typeface="Archivo"/>
              </a:defRPr>
            </a:lvl1pPr>
            <a:lvl2pPr lvl="1" rtl="0">
              <a:buNone/>
              <a:defRPr>
                <a:solidFill>
                  <a:schemeClr val="dk1"/>
                </a:solidFill>
                <a:latin typeface="Archivo"/>
                <a:ea typeface="Archivo"/>
                <a:cs typeface="Archivo"/>
                <a:sym typeface="Archivo"/>
              </a:defRPr>
            </a:lvl2pPr>
            <a:lvl3pPr lvl="2" rtl="0">
              <a:buNone/>
              <a:defRPr>
                <a:solidFill>
                  <a:schemeClr val="dk1"/>
                </a:solidFill>
                <a:latin typeface="Archivo"/>
                <a:ea typeface="Archivo"/>
                <a:cs typeface="Archivo"/>
                <a:sym typeface="Archivo"/>
              </a:defRPr>
            </a:lvl3pPr>
            <a:lvl4pPr lvl="3" rtl="0">
              <a:buNone/>
              <a:defRPr>
                <a:solidFill>
                  <a:schemeClr val="dk1"/>
                </a:solidFill>
                <a:latin typeface="Archivo"/>
                <a:ea typeface="Archivo"/>
                <a:cs typeface="Archivo"/>
                <a:sym typeface="Archivo"/>
              </a:defRPr>
            </a:lvl4pPr>
            <a:lvl5pPr lvl="4" rtl="0">
              <a:buNone/>
              <a:defRPr>
                <a:solidFill>
                  <a:schemeClr val="dk1"/>
                </a:solidFill>
                <a:latin typeface="Archivo"/>
                <a:ea typeface="Archivo"/>
                <a:cs typeface="Archivo"/>
                <a:sym typeface="Archivo"/>
              </a:defRPr>
            </a:lvl5pPr>
            <a:lvl6pPr lvl="5" rtl="0">
              <a:buNone/>
              <a:defRPr>
                <a:solidFill>
                  <a:schemeClr val="dk1"/>
                </a:solidFill>
                <a:latin typeface="Archivo"/>
                <a:ea typeface="Archivo"/>
                <a:cs typeface="Archivo"/>
                <a:sym typeface="Archivo"/>
              </a:defRPr>
            </a:lvl6pPr>
            <a:lvl7pPr lvl="6" rtl="0">
              <a:buNone/>
              <a:defRPr>
                <a:solidFill>
                  <a:schemeClr val="dk1"/>
                </a:solidFill>
                <a:latin typeface="Archivo"/>
                <a:ea typeface="Archivo"/>
                <a:cs typeface="Archivo"/>
                <a:sym typeface="Archivo"/>
              </a:defRPr>
            </a:lvl7pPr>
            <a:lvl8pPr lvl="7" rtl="0">
              <a:buNone/>
              <a:defRPr>
                <a:solidFill>
                  <a:schemeClr val="dk1"/>
                </a:solidFill>
                <a:latin typeface="Archivo"/>
                <a:ea typeface="Archivo"/>
                <a:cs typeface="Archivo"/>
                <a:sym typeface="Archivo"/>
              </a:defRPr>
            </a:lvl8pPr>
            <a:lvl9pPr lvl="8" rtl="0">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364" name="Google Shape;364;p35"/>
          <p:cNvSpPr txBox="1"/>
          <p:nvPr>
            <p:ph type="title"/>
          </p:nvPr>
        </p:nvSpPr>
        <p:spPr>
          <a:xfrm>
            <a:off x="1081200" y="2131925"/>
            <a:ext cx="6981600" cy="616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1pPr>
            <a:lvl2pPr lvl="1"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2pPr>
            <a:lvl3pPr lvl="2"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3pPr>
            <a:lvl4pPr lvl="3"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4pPr>
            <a:lvl5pPr lvl="4"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5pPr>
            <a:lvl6pPr lvl="5"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6pPr>
            <a:lvl7pPr lvl="6"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7pPr>
            <a:lvl8pPr lvl="7"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8pPr>
            <a:lvl9pPr lvl="8"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swer 4">
  <p:cSld name="CUSTOM_7">
    <p:spTree>
      <p:nvGrpSpPr>
        <p:cNvPr id="365" name="Shape 365"/>
        <p:cNvGrpSpPr/>
        <p:nvPr/>
      </p:nvGrpSpPr>
      <p:grpSpPr>
        <a:xfrm>
          <a:off x="0" y="0"/>
          <a:ext cx="0" cy="0"/>
          <a:chOff x="0" y="0"/>
          <a:chExt cx="0" cy="0"/>
        </a:xfrm>
      </p:grpSpPr>
      <p:sp>
        <p:nvSpPr>
          <p:cNvPr id="366" name="Google Shape;366;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dk1"/>
                </a:solidFill>
                <a:latin typeface="Archivo"/>
                <a:ea typeface="Archivo"/>
                <a:cs typeface="Archivo"/>
                <a:sym typeface="Archivo"/>
              </a:defRPr>
            </a:lvl1pPr>
            <a:lvl2pPr lvl="1" rtl="0">
              <a:buNone/>
              <a:defRPr>
                <a:solidFill>
                  <a:schemeClr val="dk1"/>
                </a:solidFill>
                <a:latin typeface="Archivo"/>
                <a:ea typeface="Archivo"/>
                <a:cs typeface="Archivo"/>
                <a:sym typeface="Archivo"/>
              </a:defRPr>
            </a:lvl2pPr>
            <a:lvl3pPr lvl="2" rtl="0">
              <a:buNone/>
              <a:defRPr>
                <a:solidFill>
                  <a:schemeClr val="dk1"/>
                </a:solidFill>
                <a:latin typeface="Archivo"/>
                <a:ea typeface="Archivo"/>
                <a:cs typeface="Archivo"/>
                <a:sym typeface="Archivo"/>
              </a:defRPr>
            </a:lvl3pPr>
            <a:lvl4pPr lvl="3" rtl="0">
              <a:buNone/>
              <a:defRPr>
                <a:solidFill>
                  <a:schemeClr val="dk1"/>
                </a:solidFill>
                <a:latin typeface="Archivo"/>
                <a:ea typeface="Archivo"/>
                <a:cs typeface="Archivo"/>
                <a:sym typeface="Archivo"/>
              </a:defRPr>
            </a:lvl4pPr>
            <a:lvl5pPr lvl="4" rtl="0">
              <a:buNone/>
              <a:defRPr>
                <a:solidFill>
                  <a:schemeClr val="dk1"/>
                </a:solidFill>
                <a:latin typeface="Archivo"/>
                <a:ea typeface="Archivo"/>
                <a:cs typeface="Archivo"/>
                <a:sym typeface="Archivo"/>
              </a:defRPr>
            </a:lvl5pPr>
            <a:lvl6pPr lvl="5" rtl="0">
              <a:buNone/>
              <a:defRPr>
                <a:solidFill>
                  <a:schemeClr val="dk1"/>
                </a:solidFill>
                <a:latin typeface="Archivo"/>
                <a:ea typeface="Archivo"/>
                <a:cs typeface="Archivo"/>
                <a:sym typeface="Archivo"/>
              </a:defRPr>
            </a:lvl6pPr>
            <a:lvl7pPr lvl="6" rtl="0">
              <a:buNone/>
              <a:defRPr>
                <a:solidFill>
                  <a:schemeClr val="dk1"/>
                </a:solidFill>
                <a:latin typeface="Archivo"/>
                <a:ea typeface="Archivo"/>
                <a:cs typeface="Archivo"/>
                <a:sym typeface="Archivo"/>
              </a:defRPr>
            </a:lvl7pPr>
            <a:lvl8pPr lvl="7" rtl="0">
              <a:buNone/>
              <a:defRPr>
                <a:solidFill>
                  <a:schemeClr val="dk1"/>
                </a:solidFill>
                <a:latin typeface="Archivo"/>
                <a:ea typeface="Archivo"/>
                <a:cs typeface="Archivo"/>
                <a:sym typeface="Archivo"/>
              </a:defRPr>
            </a:lvl8pPr>
            <a:lvl9pPr lvl="8" rtl="0">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grpSp>
        <p:nvGrpSpPr>
          <p:cNvPr id="367" name="Google Shape;367;p36"/>
          <p:cNvGrpSpPr/>
          <p:nvPr/>
        </p:nvGrpSpPr>
        <p:grpSpPr>
          <a:xfrm>
            <a:off x="-216024" y="2295384"/>
            <a:ext cx="9652059" cy="1617090"/>
            <a:chOff x="-216025" y="2571750"/>
            <a:chExt cx="9618395" cy="1611450"/>
          </a:xfrm>
        </p:grpSpPr>
        <p:grpSp>
          <p:nvGrpSpPr>
            <p:cNvPr id="368" name="Google Shape;368;p36"/>
            <p:cNvGrpSpPr/>
            <p:nvPr/>
          </p:nvGrpSpPr>
          <p:grpSpPr>
            <a:xfrm>
              <a:off x="-216025" y="2571750"/>
              <a:ext cx="9618395" cy="481500"/>
              <a:chOff x="-216025" y="2997075"/>
              <a:chExt cx="9618395" cy="481500"/>
            </a:xfrm>
          </p:grpSpPr>
          <p:sp>
            <p:nvSpPr>
              <p:cNvPr id="369" name="Google Shape;369;p36"/>
              <p:cNvSpPr/>
              <p:nvPr/>
            </p:nvSpPr>
            <p:spPr>
              <a:xfrm>
                <a:off x="-216025"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0" name="Google Shape;370;p36"/>
              <p:cNvSpPr/>
              <p:nvPr/>
            </p:nvSpPr>
            <p:spPr>
              <a:xfrm>
                <a:off x="26486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1" name="Google Shape;371;p36"/>
              <p:cNvSpPr/>
              <p:nvPr/>
            </p:nvSpPr>
            <p:spPr>
              <a:xfrm>
                <a:off x="74575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2" name="Google Shape;372;p36"/>
              <p:cNvSpPr/>
              <p:nvPr/>
            </p:nvSpPr>
            <p:spPr>
              <a:xfrm>
                <a:off x="122664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3" name="Google Shape;373;p36"/>
              <p:cNvSpPr/>
              <p:nvPr/>
            </p:nvSpPr>
            <p:spPr>
              <a:xfrm>
                <a:off x="1707532"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4" name="Google Shape;374;p36"/>
              <p:cNvSpPr/>
              <p:nvPr/>
            </p:nvSpPr>
            <p:spPr>
              <a:xfrm>
                <a:off x="2188421"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5" name="Google Shape;375;p36"/>
              <p:cNvSpPr/>
              <p:nvPr/>
            </p:nvSpPr>
            <p:spPr>
              <a:xfrm>
                <a:off x="266931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6" name="Google Shape;376;p36"/>
              <p:cNvSpPr/>
              <p:nvPr/>
            </p:nvSpPr>
            <p:spPr>
              <a:xfrm>
                <a:off x="3150199"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7" name="Google Shape;377;p36"/>
              <p:cNvSpPr/>
              <p:nvPr/>
            </p:nvSpPr>
            <p:spPr>
              <a:xfrm>
                <a:off x="3631088"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8" name="Google Shape;378;p36"/>
              <p:cNvSpPr/>
              <p:nvPr/>
            </p:nvSpPr>
            <p:spPr>
              <a:xfrm>
                <a:off x="4111978"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9" name="Google Shape;379;p36"/>
              <p:cNvSpPr/>
              <p:nvPr/>
            </p:nvSpPr>
            <p:spPr>
              <a:xfrm>
                <a:off x="4592867"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0" name="Google Shape;380;p36"/>
              <p:cNvSpPr/>
              <p:nvPr/>
            </p:nvSpPr>
            <p:spPr>
              <a:xfrm>
                <a:off x="5073756"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1" name="Google Shape;381;p36"/>
              <p:cNvSpPr/>
              <p:nvPr/>
            </p:nvSpPr>
            <p:spPr>
              <a:xfrm>
                <a:off x="5554645"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2" name="Google Shape;382;p36"/>
              <p:cNvSpPr/>
              <p:nvPr/>
            </p:nvSpPr>
            <p:spPr>
              <a:xfrm>
                <a:off x="603553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3" name="Google Shape;383;p36"/>
              <p:cNvSpPr/>
              <p:nvPr/>
            </p:nvSpPr>
            <p:spPr>
              <a:xfrm>
                <a:off x="651642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4" name="Google Shape;384;p36"/>
              <p:cNvSpPr/>
              <p:nvPr/>
            </p:nvSpPr>
            <p:spPr>
              <a:xfrm>
                <a:off x="699731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5" name="Google Shape;385;p36"/>
              <p:cNvSpPr/>
              <p:nvPr/>
            </p:nvSpPr>
            <p:spPr>
              <a:xfrm>
                <a:off x="7478202"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6" name="Google Shape;386;p36"/>
              <p:cNvSpPr/>
              <p:nvPr/>
            </p:nvSpPr>
            <p:spPr>
              <a:xfrm>
                <a:off x="7959091"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7" name="Google Shape;387;p36"/>
              <p:cNvSpPr/>
              <p:nvPr/>
            </p:nvSpPr>
            <p:spPr>
              <a:xfrm>
                <a:off x="843998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8" name="Google Shape;388;p36"/>
              <p:cNvSpPr/>
              <p:nvPr/>
            </p:nvSpPr>
            <p:spPr>
              <a:xfrm>
                <a:off x="892087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389" name="Google Shape;389;p36"/>
            <p:cNvSpPr/>
            <p:nvPr/>
          </p:nvSpPr>
          <p:spPr>
            <a:xfrm>
              <a:off x="-11775" y="2813025"/>
              <a:ext cx="9155700" cy="1141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390" name="Google Shape;390;p36"/>
            <p:cNvGrpSpPr/>
            <p:nvPr/>
          </p:nvGrpSpPr>
          <p:grpSpPr>
            <a:xfrm>
              <a:off x="-216025" y="3701700"/>
              <a:ext cx="9618395" cy="481500"/>
              <a:chOff x="-216025" y="2997075"/>
              <a:chExt cx="9618395" cy="481500"/>
            </a:xfrm>
          </p:grpSpPr>
          <p:sp>
            <p:nvSpPr>
              <p:cNvPr id="391" name="Google Shape;391;p36"/>
              <p:cNvSpPr/>
              <p:nvPr/>
            </p:nvSpPr>
            <p:spPr>
              <a:xfrm>
                <a:off x="-216025"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2" name="Google Shape;392;p36"/>
              <p:cNvSpPr/>
              <p:nvPr/>
            </p:nvSpPr>
            <p:spPr>
              <a:xfrm>
                <a:off x="26486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3" name="Google Shape;393;p36"/>
              <p:cNvSpPr/>
              <p:nvPr/>
            </p:nvSpPr>
            <p:spPr>
              <a:xfrm>
                <a:off x="74575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4" name="Google Shape;394;p36"/>
              <p:cNvSpPr/>
              <p:nvPr/>
            </p:nvSpPr>
            <p:spPr>
              <a:xfrm>
                <a:off x="122664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5" name="Google Shape;395;p36"/>
              <p:cNvSpPr/>
              <p:nvPr/>
            </p:nvSpPr>
            <p:spPr>
              <a:xfrm>
                <a:off x="1707532"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6" name="Google Shape;396;p36"/>
              <p:cNvSpPr/>
              <p:nvPr/>
            </p:nvSpPr>
            <p:spPr>
              <a:xfrm>
                <a:off x="2188421"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7" name="Google Shape;397;p36"/>
              <p:cNvSpPr/>
              <p:nvPr/>
            </p:nvSpPr>
            <p:spPr>
              <a:xfrm>
                <a:off x="266931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8" name="Google Shape;398;p36"/>
              <p:cNvSpPr/>
              <p:nvPr/>
            </p:nvSpPr>
            <p:spPr>
              <a:xfrm>
                <a:off x="3150199"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9" name="Google Shape;399;p36"/>
              <p:cNvSpPr/>
              <p:nvPr/>
            </p:nvSpPr>
            <p:spPr>
              <a:xfrm>
                <a:off x="3631088"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0" name="Google Shape;400;p36"/>
              <p:cNvSpPr/>
              <p:nvPr/>
            </p:nvSpPr>
            <p:spPr>
              <a:xfrm>
                <a:off x="4111978"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1" name="Google Shape;401;p36"/>
              <p:cNvSpPr/>
              <p:nvPr/>
            </p:nvSpPr>
            <p:spPr>
              <a:xfrm>
                <a:off x="4592867"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2" name="Google Shape;402;p36"/>
              <p:cNvSpPr/>
              <p:nvPr/>
            </p:nvSpPr>
            <p:spPr>
              <a:xfrm>
                <a:off x="5073756"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3" name="Google Shape;403;p36"/>
              <p:cNvSpPr/>
              <p:nvPr/>
            </p:nvSpPr>
            <p:spPr>
              <a:xfrm>
                <a:off x="5554645"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4" name="Google Shape;404;p36"/>
              <p:cNvSpPr/>
              <p:nvPr/>
            </p:nvSpPr>
            <p:spPr>
              <a:xfrm>
                <a:off x="603553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5" name="Google Shape;405;p36"/>
              <p:cNvSpPr/>
              <p:nvPr/>
            </p:nvSpPr>
            <p:spPr>
              <a:xfrm>
                <a:off x="6516424"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6" name="Google Shape;406;p36"/>
              <p:cNvSpPr/>
              <p:nvPr/>
            </p:nvSpPr>
            <p:spPr>
              <a:xfrm>
                <a:off x="6997313"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7" name="Google Shape;407;p36"/>
              <p:cNvSpPr/>
              <p:nvPr/>
            </p:nvSpPr>
            <p:spPr>
              <a:xfrm>
                <a:off x="7478202"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8" name="Google Shape;408;p36"/>
              <p:cNvSpPr/>
              <p:nvPr/>
            </p:nvSpPr>
            <p:spPr>
              <a:xfrm>
                <a:off x="7959091"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9" name="Google Shape;409;p36"/>
              <p:cNvSpPr/>
              <p:nvPr/>
            </p:nvSpPr>
            <p:spPr>
              <a:xfrm>
                <a:off x="843998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0" name="Google Shape;410;p36"/>
              <p:cNvSpPr/>
              <p:nvPr/>
            </p:nvSpPr>
            <p:spPr>
              <a:xfrm>
                <a:off x="8920870" y="2997075"/>
                <a:ext cx="481500" cy="48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411" name="Google Shape;411;p36"/>
          <p:cNvSpPr/>
          <p:nvPr/>
        </p:nvSpPr>
        <p:spPr>
          <a:xfrm>
            <a:off x="2985750" y="1016475"/>
            <a:ext cx="3172500" cy="797700"/>
          </a:xfrm>
          <a:prstGeom prst="roundRect">
            <a:avLst>
              <a:gd fmla="val 50000"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4600">
                <a:solidFill>
                  <a:schemeClr val="dk1"/>
                </a:solidFill>
                <a:latin typeface="Archivo"/>
                <a:ea typeface="Archivo"/>
                <a:cs typeface="Archivo"/>
                <a:sym typeface="Archivo"/>
              </a:rPr>
              <a:t>ANSWER</a:t>
            </a:r>
            <a:endParaRPr sz="4600">
              <a:solidFill>
                <a:schemeClr val="dk1"/>
              </a:solidFill>
              <a:latin typeface="Archivo"/>
              <a:ea typeface="Archivo"/>
              <a:cs typeface="Archivo"/>
              <a:sym typeface="Archivo"/>
            </a:endParaRPr>
          </a:p>
        </p:txBody>
      </p:sp>
      <p:sp>
        <p:nvSpPr>
          <p:cNvPr id="412" name="Google Shape;412;p36"/>
          <p:cNvSpPr txBox="1"/>
          <p:nvPr>
            <p:ph type="title"/>
          </p:nvPr>
        </p:nvSpPr>
        <p:spPr>
          <a:xfrm>
            <a:off x="1146325" y="2798675"/>
            <a:ext cx="6893700" cy="616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1pPr>
            <a:lvl2pPr lvl="1"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2pPr>
            <a:lvl3pPr lvl="2"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3pPr>
            <a:lvl4pPr lvl="3"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4pPr>
            <a:lvl5pPr lvl="4"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5pPr>
            <a:lvl6pPr lvl="5"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6pPr>
            <a:lvl7pPr lvl="6"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7pPr>
            <a:lvl8pPr lvl="7"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8pPr>
            <a:lvl9pPr lvl="8" algn="ctr">
              <a:spcBef>
                <a:spcPts val="0"/>
              </a:spcBef>
              <a:spcAft>
                <a:spcPts val="0"/>
              </a:spcAft>
              <a:buClr>
                <a:schemeClr val="dk1"/>
              </a:buClr>
              <a:buSzPts val="2600"/>
              <a:buFont typeface="Archivo Medium"/>
              <a:buNone/>
              <a:defRPr sz="2600">
                <a:latin typeface="Archivo Medium"/>
                <a:ea typeface="Archivo Medium"/>
                <a:cs typeface="Archivo Medium"/>
                <a:sym typeface="Archivo Medium"/>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 6">
  <p:cSld name="SECTION_TITLE_AND_DESCRIPTION_1">
    <p:bg>
      <p:bgPr>
        <a:solidFill>
          <a:schemeClr val="lt2"/>
        </a:solidFill>
      </p:bgPr>
    </p:bg>
    <p:spTree>
      <p:nvGrpSpPr>
        <p:cNvPr id="413" name="Shape 413"/>
        <p:cNvGrpSpPr/>
        <p:nvPr/>
      </p:nvGrpSpPr>
      <p:grpSpPr>
        <a:xfrm>
          <a:off x="0" y="0"/>
          <a:ext cx="0" cy="0"/>
          <a:chOff x="0" y="0"/>
          <a:chExt cx="0" cy="0"/>
        </a:xfrm>
      </p:grpSpPr>
      <p:sp>
        <p:nvSpPr>
          <p:cNvPr id="414" name="Google Shape;414;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accent1"/>
                </a:solidFill>
                <a:latin typeface="Archivo"/>
                <a:ea typeface="Archivo"/>
                <a:cs typeface="Archivo"/>
                <a:sym typeface="Archivo"/>
              </a:defRPr>
            </a:lvl1pPr>
            <a:lvl2pPr lvl="1" rtl="0">
              <a:buNone/>
              <a:defRPr>
                <a:solidFill>
                  <a:schemeClr val="accent1"/>
                </a:solidFill>
                <a:latin typeface="Archivo"/>
                <a:ea typeface="Archivo"/>
                <a:cs typeface="Archivo"/>
                <a:sym typeface="Archivo"/>
              </a:defRPr>
            </a:lvl2pPr>
            <a:lvl3pPr lvl="2" rtl="0">
              <a:buNone/>
              <a:defRPr>
                <a:solidFill>
                  <a:schemeClr val="accent1"/>
                </a:solidFill>
                <a:latin typeface="Archivo"/>
                <a:ea typeface="Archivo"/>
                <a:cs typeface="Archivo"/>
                <a:sym typeface="Archivo"/>
              </a:defRPr>
            </a:lvl3pPr>
            <a:lvl4pPr lvl="3" rtl="0">
              <a:buNone/>
              <a:defRPr>
                <a:solidFill>
                  <a:schemeClr val="accent1"/>
                </a:solidFill>
                <a:latin typeface="Archivo"/>
                <a:ea typeface="Archivo"/>
                <a:cs typeface="Archivo"/>
                <a:sym typeface="Archivo"/>
              </a:defRPr>
            </a:lvl4pPr>
            <a:lvl5pPr lvl="4" rtl="0">
              <a:buNone/>
              <a:defRPr>
                <a:solidFill>
                  <a:schemeClr val="accent1"/>
                </a:solidFill>
                <a:latin typeface="Archivo"/>
                <a:ea typeface="Archivo"/>
                <a:cs typeface="Archivo"/>
                <a:sym typeface="Archivo"/>
              </a:defRPr>
            </a:lvl5pPr>
            <a:lvl6pPr lvl="5" rtl="0">
              <a:buNone/>
              <a:defRPr>
                <a:solidFill>
                  <a:schemeClr val="accent1"/>
                </a:solidFill>
                <a:latin typeface="Archivo"/>
                <a:ea typeface="Archivo"/>
                <a:cs typeface="Archivo"/>
                <a:sym typeface="Archivo"/>
              </a:defRPr>
            </a:lvl6pPr>
            <a:lvl7pPr lvl="6" rtl="0">
              <a:buNone/>
              <a:defRPr>
                <a:solidFill>
                  <a:schemeClr val="accent1"/>
                </a:solidFill>
                <a:latin typeface="Archivo"/>
                <a:ea typeface="Archivo"/>
                <a:cs typeface="Archivo"/>
                <a:sym typeface="Archivo"/>
              </a:defRPr>
            </a:lvl7pPr>
            <a:lvl8pPr lvl="7" rtl="0">
              <a:buNone/>
              <a:defRPr>
                <a:solidFill>
                  <a:schemeClr val="accent1"/>
                </a:solidFill>
                <a:latin typeface="Archivo"/>
                <a:ea typeface="Archivo"/>
                <a:cs typeface="Archivo"/>
                <a:sym typeface="Archivo"/>
              </a:defRPr>
            </a:lvl8pPr>
            <a:lvl9pPr lvl="8" rtl="0">
              <a:buNone/>
              <a:defRPr>
                <a:solidFill>
                  <a:schemeClr val="accen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415" name="Google Shape;415;p37"/>
          <p:cNvSpPr/>
          <p:nvPr/>
        </p:nvSpPr>
        <p:spPr>
          <a:xfrm rot="-1801062">
            <a:off x="2491108" y="969068"/>
            <a:ext cx="1000265" cy="335604"/>
          </a:xfrm>
          <a:prstGeom prst="roundRect">
            <a:avLst>
              <a:gd fmla="val 50000"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416" name="Google Shape;416;p37"/>
          <p:cNvSpPr/>
          <p:nvPr/>
        </p:nvSpPr>
        <p:spPr>
          <a:xfrm rot="-1800278">
            <a:off x="5281949" y="744072"/>
            <a:ext cx="722299" cy="335604"/>
          </a:xfrm>
          <a:prstGeom prst="roundRect">
            <a:avLst>
              <a:gd fmla="val 50000" name="adj"/>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417" name="Google Shape;417;p37"/>
          <p:cNvSpPr/>
          <p:nvPr/>
        </p:nvSpPr>
        <p:spPr>
          <a:xfrm rot="-1800530">
            <a:off x="7223623" y="715274"/>
            <a:ext cx="1768928" cy="335604"/>
          </a:xfrm>
          <a:prstGeom prst="roundRect">
            <a:avLst>
              <a:gd fmla="val 50000"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418" name="Google Shape;418;p37"/>
          <p:cNvSpPr/>
          <p:nvPr/>
        </p:nvSpPr>
        <p:spPr>
          <a:xfrm rot="-1800530">
            <a:off x="7720323" y="3084224"/>
            <a:ext cx="1768928"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419" name="Google Shape;419;p37"/>
          <p:cNvSpPr/>
          <p:nvPr/>
        </p:nvSpPr>
        <p:spPr>
          <a:xfrm rot="-1801062">
            <a:off x="-375417" y="3835418"/>
            <a:ext cx="1000265" cy="335604"/>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420" name="Google Shape;420;p37"/>
          <p:cNvSpPr/>
          <p:nvPr/>
        </p:nvSpPr>
        <p:spPr>
          <a:xfrm rot="-1800388">
            <a:off x="4944507" y="4154170"/>
            <a:ext cx="1083988" cy="335604"/>
          </a:xfrm>
          <a:prstGeom prst="roundRect">
            <a:avLst>
              <a:gd fmla="val 50000" name="adj"/>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421" name="Google Shape;421;p37"/>
          <p:cNvSpPr/>
          <p:nvPr/>
        </p:nvSpPr>
        <p:spPr>
          <a:xfrm rot="-1800278">
            <a:off x="1433349" y="3835422"/>
            <a:ext cx="722299" cy="335604"/>
          </a:xfrm>
          <a:prstGeom prst="roundRect">
            <a:avLst>
              <a:gd fmla="val 50000"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422" name="Google Shape;422;p37"/>
          <p:cNvSpPr/>
          <p:nvPr/>
        </p:nvSpPr>
        <p:spPr>
          <a:xfrm rot="-1800530">
            <a:off x="-336302" y="977024"/>
            <a:ext cx="1768928"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swer 6">
  <p:cSld name="BIG_NUMBER_1">
    <p:bg>
      <p:bgPr>
        <a:solidFill>
          <a:schemeClr val="lt1"/>
        </a:solidFill>
      </p:bgPr>
    </p:bg>
    <p:spTree>
      <p:nvGrpSpPr>
        <p:cNvPr id="423" name="Shape 423"/>
        <p:cNvGrpSpPr/>
        <p:nvPr/>
      </p:nvGrpSpPr>
      <p:grpSpPr>
        <a:xfrm>
          <a:off x="0" y="0"/>
          <a:ext cx="0" cy="0"/>
          <a:chOff x="0" y="0"/>
          <a:chExt cx="0" cy="0"/>
        </a:xfrm>
      </p:grpSpPr>
      <p:grpSp>
        <p:nvGrpSpPr>
          <p:cNvPr id="424" name="Google Shape;424;p38"/>
          <p:cNvGrpSpPr/>
          <p:nvPr/>
        </p:nvGrpSpPr>
        <p:grpSpPr>
          <a:xfrm>
            <a:off x="-216024" y="1761984"/>
            <a:ext cx="9652059" cy="2883165"/>
            <a:chOff x="-216024" y="1761984"/>
            <a:chExt cx="9652059" cy="2883165"/>
          </a:xfrm>
        </p:grpSpPr>
        <p:grpSp>
          <p:nvGrpSpPr>
            <p:cNvPr id="425" name="Google Shape;425;p38"/>
            <p:cNvGrpSpPr/>
            <p:nvPr/>
          </p:nvGrpSpPr>
          <p:grpSpPr>
            <a:xfrm>
              <a:off x="-216024" y="1761984"/>
              <a:ext cx="9652059" cy="483185"/>
              <a:chOff x="-216025" y="2997075"/>
              <a:chExt cx="9618395" cy="481500"/>
            </a:xfrm>
          </p:grpSpPr>
          <p:sp>
            <p:nvSpPr>
              <p:cNvPr id="426" name="Google Shape;426;p38"/>
              <p:cNvSpPr/>
              <p:nvPr/>
            </p:nvSpPr>
            <p:spPr>
              <a:xfrm>
                <a:off x="-21602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7" name="Google Shape;427;p38"/>
              <p:cNvSpPr/>
              <p:nvPr/>
            </p:nvSpPr>
            <p:spPr>
              <a:xfrm>
                <a:off x="26486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8" name="Google Shape;428;p38"/>
              <p:cNvSpPr/>
              <p:nvPr/>
            </p:nvSpPr>
            <p:spPr>
              <a:xfrm>
                <a:off x="74575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9" name="Google Shape;429;p38"/>
              <p:cNvSpPr/>
              <p:nvPr/>
            </p:nvSpPr>
            <p:spPr>
              <a:xfrm>
                <a:off x="122664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0" name="Google Shape;430;p38"/>
              <p:cNvSpPr/>
              <p:nvPr/>
            </p:nvSpPr>
            <p:spPr>
              <a:xfrm>
                <a:off x="170753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1" name="Google Shape;431;p38"/>
              <p:cNvSpPr/>
              <p:nvPr/>
            </p:nvSpPr>
            <p:spPr>
              <a:xfrm>
                <a:off x="218842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2" name="Google Shape;432;p38"/>
              <p:cNvSpPr/>
              <p:nvPr/>
            </p:nvSpPr>
            <p:spPr>
              <a:xfrm>
                <a:off x="266931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3" name="Google Shape;433;p38"/>
              <p:cNvSpPr/>
              <p:nvPr/>
            </p:nvSpPr>
            <p:spPr>
              <a:xfrm>
                <a:off x="3150199"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4" name="Google Shape;434;p38"/>
              <p:cNvSpPr/>
              <p:nvPr/>
            </p:nvSpPr>
            <p:spPr>
              <a:xfrm>
                <a:off x="363108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5" name="Google Shape;435;p38"/>
              <p:cNvSpPr/>
              <p:nvPr/>
            </p:nvSpPr>
            <p:spPr>
              <a:xfrm>
                <a:off x="411197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6" name="Google Shape;436;p38"/>
              <p:cNvSpPr/>
              <p:nvPr/>
            </p:nvSpPr>
            <p:spPr>
              <a:xfrm>
                <a:off x="4592867"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7" name="Google Shape;437;p38"/>
              <p:cNvSpPr/>
              <p:nvPr/>
            </p:nvSpPr>
            <p:spPr>
              <a:xfrm>
                <a:off x="5073756"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8" name="Google Shape;438;p38"/>
              <p:cNvSpPr/>
              <p:nvPr/>
            </p:nvSpPr>
            <p:spPr>
              <a:xfrm>
                <a:off x="555464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9" name="Google Shape;439;p38"/>
              <p:cNvSpPr/>
              <p:nvPr/>
            </p:nvSpPr>
            <p:spPr>
              <a:xfrm>
                <a:off x="603553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0" name="Google Shape;440;p38"/>
              <p:cNvSpPr/>
              <p:nvPr/>
            </p:nvSpPr>
            <p:spPr>
              <a:xfrm>
                <a:off x="651642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1" name="Google Shape;441;p38"/>
              <p:cNvSpPr/>
              <p:nvPr/>
            </p:nvSpPr>
            <p:spPr>
              <a:xfrm>
                <a:off x="699731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2" name="Google Shape;442;p38"/>
              <p:cNvSpPr/>
              <p:nvPr/>
            </p:nvSpPr>
            <p:spPr>
              <a:xfrm>
                <a:off x="747820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3" name="Google Shape;443;p38"/>
              <p:cNvSpPr/>
              <p:nvPr/>
            </p:nvSpPr>
            <p:spPr>
              <a:xfrm>
                <a:off x="795909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4" name="Google Shape;444;p38"/>
              <p:cNvSpPr/>
              <p:nvPr/>
            </p:nvSpPr>
            <p:spPr>
              <a:xfrm>
                <a:off x="843998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5" name="Google Shape;445;p38"/>
              <p:cNvSpPr/>
              <p:nvPr/>
            </p:nvSpPr>
            <p:spPr>
              <a:xfrm>
                <a:off x="892087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446" name="Google Shape;446;p38"/>
            <p:cNvSpPr/>
            <p:nvPr/>
          </p:nvSpPr>
          <p:spPr>
            <a:xfrm>
              <a:off x="-11050" y="2007050"/>
              <a:ext cx="9187800" cy="2405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447" name="Google Shape;447;p38"/>
            <p:cNvGrpSpPr/>
            <p:nvPr/>
          </p:nvGrpSpPr>
          <p:grpSpPr>
            <a:xfrm>
              <a:off x="-216024" y="4161964"/>
              <a:ext cx="9652059" cy="483185"/>
              <a:chOff x="-216025" y="2997075"/>
              <a:chExt cx="9618395" cy="481500"/>
            </a:xfrm>
          </p:grpSpPr>
          <p:sp>
            <p:nvSpPr>
              <p:cNvPr id="448" name="Google Shape;448;p38"/>
              <p:cNvSpPr/>
              <p:nvPr/>
            </p:nvSpPr>
            <p:spPr>
              <a:xfrm>
                <a:off x="-21602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9" name="Google Shape;449;p38"/>
              <p:cNvSpPr/>
              <p:nvPr/>
            </p:nvSpPr>
            <p:spPr>
              <a:xfrm>
                <a:off x="26486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0" name="Google Shape;450;p38"/>
              <p:cNvSpPr/>
              <p:nvPr/>
            </p:nvSpPr>
            <p:spPr>
              <a:xfrm>
                <a:off x="74575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1" name="Google Shape;451;p38"/>
              <p:cNvSpPr/>
              <p:nvPr/>
            </p:nvSpPr>
            <p:spPr>
              <a:xfrm>
                <a:off x="122664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2" name="Google Shape;452;p38"/>
              <p:cNvSpPr/>
              <p:nvPr/>
            </p:nvSpPr>
            <p:spPr>
              <a:xfrm>
                <a:off x="170753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3" name="Google Shape;453;p38"/>
              <p:cNvSpPr/>
              <p:nvPr/>
            </p:nvSpPr>
            <p:spPr>
              <a:xfrm>
                <a:off x="218842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4" name="Google Shape;454;p38"/>
              <p:cNvSpPr/>
              <p:nvPr/>
            </p:nvSpPr>
            <p:spPr>
              <a:xfrm>
                <a:off x="266931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5" name="Google Shape;455;p38"/>
              <p:cNvSpPr/>
              <p:nvPr/>
            </p:nvSpPr>
            <p:spPr>
              <a:xfrm>
                <a:off x="3150199"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6" name="Google Shape;456;p38"/>
              <p:cNvSpPr/>
              <p:nvPr/>
            </p:nvSpPr>
            <p:spPr>
              <a:xfrm>
                <a:off x="363108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7" name="Google Shape;457;p38"/>
              <p:cNvSpPr/>
              <p:nvPr/>
            </p:nvSpPr>
            <p:spPr>
              <a:xfrm>
                <a:off x="411197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8" name="Google Shape;458;p38"/>
              <p:cNvSpPr/>
              <p:nvPr/>
            </p:nvSpPr>
            <p:spPr>
              <a:xfrm>
                <a:off x="4592867"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9" name="Google Shape;459;p38"/>
              <p:cNvSpPr/>
              <p:nvPr/>
            </p:nvSpPr>
            <p:spPr>
              <a:xfrm>
                <a:off x="5073756"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0" name="Google Shape;460;p38"/>
              <p:cNvSpPr/>
              <p:nvPr/>
            </p:nvSpPr>
            <p:spPr>
              <a:xfrm>
                <a:off x="555464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1" name="Google Shape;461;p38"/>
              <p:cNvSpPr/>
              <p:nvPr/>
            </p:nvSpPr>
            <p:spPr>
              <a:xfrm>
                <a:off x="603553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2" name="Google Shape;462;p38"/>
              <p:cNvSpPr/>
              <p:nvPr/>
            </p:nvSpPr>
            <p:spPr>
              <a:xfrm>
                <a:off x="651642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3" name="Google Shape;463;p38"/>
              <p:cNvSpPr/>
              <p:nvPr/>
            </p:nvSpPr>
            <p:spPr>
              <a:xfrm>
                <a:off x="699731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4" name="Google Shape;464;p38"/>
              <p:cNvSpPr/>
              <p:nvPr/>
            </p:nvSpPr>
            <p:spPr>
              <a:xfrm>
                <a:off x="747820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5" name="Google Shape;465;p38"/>
              <p:cNvSpPr/>
              <p:nvPr/>
            </p:nvSpPr>
            <p:spPr>
              <a:xfrm>
                <a:off x="795909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6" name="Google Shape;466;p38"/>
              <p:cNvSpPr/>
              <p:nvPr/>
            </p:nvSpPr>
            <p:spPr>
              <a:xfrm>
                <a:off x="843998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7" name="Google Shape;467;p38"/>
              <p:cNvSpPr/>
              <p:nvPr/>
            </p:nvSpPr>
            <p:spPr>
              <a:xfrm>
                <a:off x="892087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468" name="Google Shape;468;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dk1"/>
                </a:solidFill>
                <a:latin typeface="Archivo"/>
                <a:ea typeface="Archivo"/>
                <a:cs typeface="Archivo"/>
                <a:sym typeface="Archivo"/>
              </a:defRPr>
            </a:lvl1pPr>
            <a:lvl2pPr lvl="1" rtl="0">
              <a:buNone/>
              <a:defRPr>
                <a:solidFill>
                  <a:schemeClr val="dk1"/>
                </a:solidFill>
                <a:latin typeface="Archivo"/>
                <a:ea typeface="Archivo"/>
                <a:cs typeface="Archivo"/>
                <a:sym typeface="Archivo"/>
              </a:defRPr>
            </a:lvl2pPr>
            <a:lvl3pPr lvl="2" rtl="0">
              <a:buNone/>
              <a:defRPr>
                <a:solidFill>
                  <a:schemeClr val="dk1"/>
                </a:solidFill>
                <a:latin typeface="Archivo"/>
                <a:ea typeface="Archivo"/>
                <a:cs typeface="Archivo"/>
                <a:sym typeface="Archivo"/>
              </a:defRPr>
            </a:lvl3pPr>
            <a:lvl4pPr lvl="3" rtl="0">
              <a:buNone/>
              <a:defRPr>
                <a:solidFill>
                  <a:schemeClr val="dk1"/>
                </a:solidFill>
                <a:latin typeface="Archivo"/>
                <a:ea typeface="Archivo"/>
                <a:cs typeface="Archivo"/>
                <a:sym typeface="Archivo"/>
              </a:defRPr>
            </a:lvl4pPr>
            <a:lvl5pPr lvl="4" rtl="0">
              <a:buNone/>
              <a:defRPr>
                <a:solidFill>
                  <a:schemeClr val="dk1"/>
                </a:solidFill>
                <a:latin typeface="Archivo"/>
                <a:ea typeface="Archivo"/>
                <a:cs typeface="Archivo"/>
                <a:sym typeface="Archivo"/>
              </a:defRPr>
            </a:lvl5pPr>
            <a:lvl6pPr lvl="5" rtl="0">
              <a:buNone/>
              <a:defRPr>
                <a:solidFill>
                  <a:schemeClr val="dk1"/>
                </a:solidFill>
                <a:latin typeface="Archivo"/>
                <a:ea typeface="Archivo"/>
                <a:cs typeface="Archivo"/>
                <a:sym typeface="Archivo"/>
              </a:defRPr>
            </a:lvl6pPr>
            <a:lvl7pPr lvl="6" rtl="0">
              <a:buNone/>
              <a:defRPr>
                <a:solidFill>
                  <a:schemeClr val="dk1"/>
                </a:solidFill>
                <a:latin typeface="Archivo"/>
                <a:ea typeface="Archivo"/>
                <a:cs typeface="Archivo"/>
                <a:sym typeface="Archivo"/>
              </a:defRPr>
            </a:lvl7pPr>
            <a:lvl8pPr lvl="7" rtl="0">
              <a:buNone/>
              <a:defRPr>
                <a:solidFill>
                  <a:schemeClr val="dk1"/>
                </a:solidFill>
                <a:latin typeface="Archivo"/>
                <a:ea typeface="Archivo"/>
                <a:cs typeface="Archivo"/>
                <a:sym typeface="Archivo"/>
              </a:defRPr>
            </a:lvl8pPr>
            <a:lvl9pPr lvl="8" rtl="0">
              <a:buNone/>
              <a:defRPr>
                <a:solidFill>
                  <a:schemeClr val="dk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grpSp>
        <p:nvGrpSpPr>
          <p:cNvPr id="469" name="Google Shape;469;p38"/>
          <p:cNvGrpSpPr/>
          <p:nvPr/>
        </p:nvGrpSpPr>
        <p:grpSpPr>
          <a:xfrm>
            <a:off x="-216024" y="2295384"/>
            <a:ext cx="9652059" cy="1617090"/>
            <a:chOff x="-216025" y="2571750"/>
            <a:chExt cx="9618395" cy="1611450"/>
          </a:xfrm>
        </p:grpSpPr>
        <p:grpSp>
          <p:nvGrpSpPr>
            <p:cNvPr id="470" name="Google Shape;470;p38"/>
            <p:cNvGrpSpPr/>
            <p:nvPr/>
          </p:nvGrpSpPr>
          <p:grpSpPr>
            <a:xfrm>
              <a:off x="-216025" y="2571750"/>
              <a:ext cx="9618395" cy="481500"/>
              <a:chOff x="-216025" y="2997075"/>
              <a:chExt cx="9618395" cy="481500"/>
            </a:xfrm>
          </p:grpSpPr>
          <p:sp>
            <p:nvSpPr>
              <p:cNvPr id="471" name="Google Shape;471;p38"/>
              <p:cNvSpPr/>
              <p:nvPr/>
            </p:nvSpPr>
            <p:spPr>
              <a:xfrm>
                <a:off x="-21602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2" name="Google Shape;472;p38"/>
              <p:cNvSpPr/>
              <p:nvPr/>
            </p:nvSpPr>
            <p:spPr>
              <a:xfrm>
                <a:off x="26486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3" name="Google Shape;473;p38"/>
              <p:cNvSpPr/>
              <p:nvPr/>
            </p:nvSpPr>
            <p:spPr>
              <a:xfrm>
                <a:off x="74575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4" name="Google Shape;474;p38"/>
              <p:cNvSpPr/>
              <p:nvPr/>
            </p:nvSpPr>
            <p:spPr>
              <a:xfrm>
                <a:off x="122664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5" name="Google Shape;475;p38"/>
              <p:cNvSpPr/>
              <p:nvPr/>
            </p:nvSpPr>
            <p:spPr>
              <a:xfrm>
                <a:off x="170753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6" name="Google Shape;476;p38"/>
              <p:cNvSpPr/>
              <p:nvPr/>
            </p:nvSpPr>
            <p:spPr>
              <a:xfrm>
                <a:off x="218842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7" name="Google Shape;477;p38"/>
              <p:cNvSpPr/>
              <p:nvPr/>
            </p:nvSpPr>
            <p:spPr>
              <a:xfrm>
                <a:off x="266931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8" name="Google Shape;478;p38"/>
              <p:cNvSpPr/>
              <p:nvPr/>
            </p:nvSpPr>
            <p:spPr>
              <a:xfrm>
                <a:off x="3150199"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9" name="Google Shape;479;p38"/>
              <p:cNvSpPr/>
              <p:nvPr/>
            </p:nvSpPr>
            <p:spPr>
              <a:xfrm>
                <a:off x="363108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0" name="Google Shape;480;p38"/>
              <p:cNvSpPr/>
              <p:nvPr/>
            </p:nvSpPr>
            <p:spPr>
              <a:xfrm>
                <a:off x="411197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1" name="Google Shape;481;p38"/>
              <p:cNvSpPr/>
              <p:nvPr/>
            </p:nvSpPr>
            <p:spPr>
              <a:xfrm>
                <a:off x="4592867"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2" name="Google Shape;482;p38"/>
              <p:cNvSpPr/>
              <p:nvPr/>
            </p:nvSpPr>
            <p:spPr>
              <a:xfrm>
                <a:off x="5073756"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3" name="Google Shape;483;p38"/>
              <p:cNvSpPr/>
              <p:nvPr/>
            </p:nvSpPr>
            <p:spPr>
              <a:xfrm>
                <a:off x="555464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4" name="Google Shape;484;p38"/>
              <p:cNvSpPr/>
              <p:nvPr/>
            </p:nvSpPr>
            <p:spPr>
              <a:xfrm>
                <a:off x="603553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5" name="Google Shape;485;p38"/>
              <p:cNvSpPr/>
              <p:nvPr/>
            </p:nvSpPr>
            <p:spPr>
              <a:xfrm>
                <a:off x="651642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6" name="Google Shape;486;p38"/>
              <p:cNvSpPr/>
              <p:nvPr/>
            </p:nvSpPr>
            <p:spPr>
              <a:xfrm>
                <a:off x="699731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7" name="Google Shape;487;p38"/>
              <p:cNvSpPr/>
              <p:nvPr/>
            </p:nvSpPr>
            <p:spPr>
              <a:xfrm>
                <a:off x="747820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8" name="Google Shape;488;p38"/>
              <p:cNvSpPr/>
              <p:nvPr/>
            </p:nvSpPr>
            <p:spPr>
              <a:xfrm>
                <a:off x="795909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9" name="Google Shape;489;p38"/>
              <p:cNvSpPr/>
              <p:nvPr/>
            </p:nvSpPr>
            <p:spPr>
              <a:xfrm>
                <a:off x="843998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0" name="Google Shape;490;p38"/>
              <p:cNvSpPr/>
              <p:nvPr/>
            </p:nvSpPr>
            <p:spPr>
              <a:xfrm>
                <a:off x="892087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491" name="Google Shape;491;p38"/>
            <p:cNvSpPr/>
            <p:nvPr/>
          </p:nvSpPr>
          <p:spPr>
            <a:xfrm>
              <a:off x="-11775" y="2813025"/>
              <a:ext cx="9155700" cy="11418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492" name="Google Shape;492;p38"/>
            <p:cNvGrpSpPr/>
            <p:nvPr/>
          </p:nvGrpSpPr>
          <p:grpSpPr>
            <a:xfrm>
              <a:off x="-216025" y="3701700"/>
              <a:ext cx="9618395" cy="481500"/>
              <a:chOff x="-216025" y="2997075"/>
              <a:chExt cx="9618395" cy="481500"/>
            </a:xfrm>
          </p:grpSpPr>
          <p:sp>
            <p:nvSpPr>
              <p:cNvPr id="493" name="Google Shape;493;p38"/>
              <p:cNvSpPr/>
              <p:nvPr/>
            </p:nvSpPr>
            <p:spPr>
              <a:xfrm>
                <a:off x="-21602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4" name="Google Shape;494;p38"/>
              <p:cNvSpPr/>
              <p:nvPr/>
            </p:nvSpPr>
            <p:spPr>
              <a:xfrm>
                <a:off x="26486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5" name="Google Shape;495;p38"/>
              <p:cNvSpPr/>
              <p:nvPr/>
            </p:nvSpPr>
            <p:spPr>
              <a:xfrm>
                <a:off x="74575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6" name="Google Shape;496;p38"/>
              <p:cNvSpPr/>
              <p:nvPr/>
            </p:nvSpPr>
            <p:spPr>
              <a:xfrm>
                <a:off x="122664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7" name="Google Shape;497;p38"/>
              <p:cNvSpPr/>
              <p:nvPr/>
            </p:nvSpPr>
            <p:spPr>
              <a:xfrm>
                <a:off x="170753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8" name="Google Shape;498;p38"/>
              <p:cNvSpPr/>
              <p:nvPr/>
            </p:nvSpPr>
            <p:spPr>
              <a:xfrm>
                <a:off x="218842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9" name="Google Shape;499;p38"/>
              <p:cNvSpPr/>
              <p:nvPr/>
            </p:nvSpPr>
            <p:spPr>
              <a:xfrm>
                <a:off x="266931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0" name="Google Shape;500;p38"/>
              <p:cNvSpPr/>
              <p:nvPr/>
            </p:nvSpPr>
            <p:spPr>
              <a:xfrm>
                <a:off x="3150199"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1" name="Google Shape;501;p38"/>
              <p:cNvSpPr/>
              <p:nvPr/>
            </p:nvSpPr>
            <p:spPr>
              <a:xfrm>
                <a:off x="363108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2" name="Google Shape;502;p38"/>
              <p:cNvSpPr/>
              <p:nvPr/>
            </p:nvSpPr>
            <p:spPr>
              <a:xfrm>
                <a:off x="4111978"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3" name="Google Shape;503;p38"/>
              <p:cNvSpPr/>
              <p:nvPr/>
            </p:nvSpPr>
            <p:spPr>
              <a:xfrm>
                <a:off x="4592867"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4" name="Google Shape;504;p38"/>
              <p:cNvSpPr/>
              <p:nvPr/>
            </p:nvSpPr>
            <p:spPr>
              <a:xfrm>
                <a:off x="5073756"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5" name="Google Shape;505;p38"/>
              <p:cNvSpPr/>
              <p:nvPr/>
            </p:nvSpPr>
            <p:spPr>
              <a:xfrm>
                <a:off x="5554645"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6" name="Google Shape;506;p38"/>
              <p:cNvSpPr/>
              <p:nvPr/>
            </p:nvSpPr>
            <p:spPr>
              <a:xfrm>
                <a:off x="603553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7" name="Google Shape;507;p38"/>
              <p:cNvSpPr/>
              <p:nvPr/>
            </p:nvSpPr>
            <p:spPr>
              <a:xfrm>
                <a:off x="6516424"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8" name="Google Shape;508;p38"/>
              <p:cNvSpPr/>
              <p:nvPr/>
            </p:nvSpPr>
            <p:spPr>
              <a:xfrm>
                <a:off x="6997313"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9" name="Google Shape;509;p38"/>
              <p:cNvSpPr/>
              <p:nvPr/>
            </p:nvSpPr>
            <p:spPr>
              <a:xfrm>
                <a:off x="7478202"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0" name="Google Shape;510;p38"/>
              <p:cNvSpPr/>
              <p:nvPr/>
            </p:nvSpPr>
            <p:spPr>
              <a:xfrm>
                <a:off x="7959091"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1" name="Google Shape;511;p38"/>
              <p:cNvSpPr/>
              <p:nvPr/>
            </p:nvSpPr>
            <p:spPr>
              <a:xfrm>
                <a:off x="843998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2" name="Google Shape;512;p38"/>
              <p:cNvSpPr/>
              <p:nvPr/>
            </p:nvSpPr>
            <p:spPr>
              <a:xfrm>
                <a:off x="8920870" y="2997075"/>
                <a:ext cx="481500" cy="481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513" name="Google Shape;513;p38"/>
          <p:cNvSpPr txBox="1"/>
          <p:nvPr>
            <p:ph type="title"/>
          </p:nvPr>
        </p:nvSpPr>
        <p:spPr>
          <a:xfrm>
            <a:off x="1146325" y="2798675"/>
            <a:ext cx="6893700" cy="616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1pPr>
            <a:lvl2pPr lvl="1"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2pPr>
            <a:lvl3pPr lvl="2"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3pPr>
            <a:lvl4pPr lvl="3"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4pPr>
            <a:lvl5pPr lvl="4"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5pPr>
            <a:lvl6pPr lvl="5"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6pPr>
            <a:lvl7pPr lvl="6"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7pPr>
            <a:lvl8pPr lvl="7"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8pPr>
            <a:lvl9pPr lvl="8" algn="ctr">
              <a:spcBef>
                <a:spcPts val="0"/>
              </a:spcBef>
              <a:spcAft>
                <a:spcPts val="0"/>
              </a:spcAft>
              <a:buClr>
                <a:schemeClr val="dk2"/>
              </a:buClr>
              <a:buSzPts val="2600"/>
              <a:buFont typeface="Archivo Medium"/>
              <a:buNone/>
              <a:defRPr sz="2600">
                <a:solidFill>
                  <a:schemeClr val="dk2"/>
                </a:solidFill>
                <a:latin typeface="Archivo Medium"/>
                <a:ea typeface="Archivo Medium"/>
                <a:cs typeface="Archivo Medium"/>
                <a:sym typeface="Archivo Medium"/>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nner" type="blank">
  <p:cSld name="BLANK">
    <p:bg>
      <p:bgPr>
        <a:solidFill>
          <a:schemeClr val="dk1"/>
        </a:solidFill>
      </p:bgPr>
    </p:bg>
    <p:spTree>
      <p:nvGrpSpPr>
        <p:cNvPr id="514" name="Shape 514"/>
        <p:cNvGrpSpPr/>
        <p:nvPr/>
      </p:nvGrpSpPr>
      <p:grpSpPr>
        <a:xfrm>
          <a:off x="0" y="0"/>
          <a:ext cx="0" cy="0"/>
          <a:chOff x="0" y="0"/>
          <a:chExt cx="0" cy="0"/>
        </a:xfrm>
      </p:grpSpPr>
      <p:sp>
        <p:nvSpPr>
          <p:cNvPr id="515" name="Google Shape;515;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lt1"/>
                </a:solidFill>
                <a:latin typeface="Archivo"/>
                <a:ea typeface="Archivo"/>
                <a:cs typeface="Archivo"/>
                <a:sym typeface="Archivo"/>
              </a:defRPr>
            </a:lvl1pPr>
            <a:lvl2pPr lvl="1">
              <a:buNone/>
              <a:defRPr>
                <a:solidFill>
                  <a:schemeClr val="lt1"/>
                </a:solidFill>
                <a:latin typeface="Archivo"/>
                <a:ea typeface="Archivo"/>
                <a:cs typeface="Archivo"/>
                <a:sym typeface="Archivo"/>
              </a:defRPr>
            </a:lvl2pPr>
            <a:lvl3pPr lvl="2">
              <a:buNone/>
              <a:defRPr>
                <a:solidFill>
                  <a:schemeClr val="lt1"/>
                </a:solidFill>
                <a:latin typeface="Archivo"/>
                <a:ea typeface="Archivo"/>
                <a:cs typeface="Archivo"/>
                <a:sym typeface="Archivo"/>
              </a:defRPr>
            </a:lvl3pPr>
            <a:lvl4pPr lvl="3">
              <a:buNone/>
              <a:defRPr>
                <a:solidFill>
                  <a:schemeClr val="lt1"/>
                </a:solidFill>
                <a:latin typeface="Archivo"/>
                <a:ea typeface="Archivo"/>
                <a:cs typeface="Archivo"/>
                <a:sym typeface="Archivo"/>
              </a:defRPr>
            </a:lvl4pPr>
            <a:lvl5pPr lvl="4">
              <a:buNone/>
              <a:defRPr>
                <a:solidFill>
                  <a:schemeClr val="lt1"/>
                </a:solidFill>
                <a:latin typeface="Archivo"/>
                <a:ea typeface="Archivo"/>
                <a:cs typeface="Archivo"/>
                <a:sym typeface="Archivo"/>
              </a:defRPr>
            </a:lvl5pPr>
            <a:lvl6pPr lvl="5">
              <a:buNone/>
              <a:defRPr>
                <a:solidFill>
                  <a:schemeClr val="lt1"/>
                </a:solidFill>
                <a:latin typeface="Archivo"/>
                <a:ea typeface="Archivo"/>
                <a:cs typeface="Archivo"/>
                <a:sym typeface="Archivo"/>
              </a:defRPr>
            </a:lvl6pPr>
            <a:lvl7pPr lvl="6">
              <a:buNone/>
              <a:defRPr>
                <a:solidFill>
                  <a:schemeClr val="lt1"/>
                </a:solidFill>
                <a:latin typeface="Archivo"/>
                <a:ea typeface="Archivo"/>
                <a:cs typeface="Archivo"/>
                <a:sym typeface="Archivo"/>
              </a:defRPr>
            </a:lvl7pPr>
            <a:lvl8pPr lvl="7">
              <a:buNone/>
              <a:defRPr>
                <a:solidFill>
                  <a:schemeClr val="lt1"/>
                </a:solidFill>
                <a:latin typeface="Archivo"/>
                <a:ea typeface="Archivo"/>
                <a:cs typeface="Archivo"/>
                <a:sym typeface="Archivo"/>
              </a:defRPr>
            </a:lvl8pPr>
            <a:lvl9pPr lvl="8">
              <a:buNone/>
              <a:defRPr>
                <a:solidFill>
                  <a:schemeClr val="l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
        <p:nvSpPr>
          <p:cNvPr id="516" name="Google Shape;516;p39"/>
          <p:cNvSpPr/>
          <p:nvPr/>
        </p:nvSpPr>
        <p:spPr>
          <a:xfrm rot="-1800530">
            <a:off x="-366677" y="2116999"/>
            <a:ext cx="1768928" cy="335604"/>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17" name="Google Shape;517;p39"/>
          <p:cNvSpPr/>
          <p:nvPr/>
        </p:nvSpPr>
        <p:spPr>
          <a:xfrm rot="-1801062">
            <a:off x="2721608" y="430443"/>
            <a:ext cx="1000265" cy="335604"/>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18" name="Google Shape;518;p39"/>
          <p:cNvSpPr/>
          <p:nvPr/>
        </p:nvSpPr>
        <p:spPr>
          <a:xfrm rot="-1800530">
            <a:off x="-507902" y="4201499"/>
            <a:ext cx="1768928" cy="335604"/>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19" name="Google Shape;519;p39"/>
          <p:cNvSpPr/>
          <p:nvPr/>
        </p:nvSpPr>
        <p:spPr>
          <a:xfrm rot="-1801062">
            <a:off x="6703758" y="1279318"/>
            <a:ext cx="1000265" cy="335604"/>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20" name="Google Shape;520;p39"/>
          <p:cNvSpPr/>
          <p:nvPr/>
        </p:nvSpPr>
        <p:spPr>
          <a:xfrm rot="-1800530">
            <a:off x="7833473" y="2852174"/>
            <a:ext cx="1768928" cy="335604"/>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21" name="Google Shape;521;p39"/>
          <p:cNvSpPr/>
          <p:nvPr/>
        </p:nvSpPr>
        <p:spPr>
          <a:xfrm rot="-1801062">
            <a:off x="731283" y="2852168"/>
            <a:ext cx="1000265" cy="335604"/>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22" name="Google Shape;522;p39"/>
          <p:cNvSpPr/>
          <p:nvPr/>
        </p:nvSpPr>
        <p:spPr>
          <a:xfrm rot="-1801062">
            <a:off x="6609583" y="-3282"/>
            <a:ext cx="1000265" cy="335604"/>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23" name="Google Shape;523;p39"/>
          <p:cNvSpPr/>
          <p:nvPr/>
        </p:nvSpPr>
        <p:spPr>
          <a:xfrm rot="-1800278">
            <a:off x="5094424" y="750122"/>
            <a:ext cx="722299" cy="335604"/>
          </a:xfrm>
          <a:prstGeom prst="roundRect">
            <a:avLst>
              <a:gd fmla="val 50000"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24" name="Google Shape;524;p39"/>
          <p:cNvSpPr/>
          <p:nvPr/>
        </p:nvSpPr>
        <p:spPr>
          <a:xfrm rot="-1800388">
            <a:off x="7431857" y="4201495"/>
            <a:ext cx="1083988" cy="335604"/>
          </a:xfrm>
          <a:prstGeom prst="roundRect">
            <a:avLst>
              <a:gd fmla="val 50000"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25" name="Google Shape;525;p39"/>
          <p:cNvSpPr/>
          <p:nvPr>
            <p:ph idx="2" type="pic"/>
          </p:nvPr>
        </p:nvSpPr>
        <p:spPr>
          <a:xfrm>
            <a:off x="2017750" y="3570765"/>
            <a:ext cx="1488900" cy="1045500"/>
          </a:xfrm>
          <a:prstGeom prst="roundRect">
            <a:avLst>
              <a:gd fmla="val 50000" name="adj"/>
            </a:avLst>
          </a:prstGeom>
          <a:noFill/>
          <a:ln>
            <a:noFill/>
          </a:ln>
        </p:spPr>
      </p:sp>
      <p:sp>
        <p:nvSpPr>
          <p:cNvPr id="526" name="Google Shape;526;p39"/>
          <p:cNvSpPr/>
          <p:nvPr>
            <p:ph idx="3" type="pic"/>
          </p:nvPr>
        </p:nvSpPr>
        <p:spPr>
          <a:xfrm>
            <a:off x="3840838" y="3570765"/>
            <a:ext cx="1488900" cy="1045500"/>
          </a:xfrm>
          <a:prstGeom prst="roundRect">
            <a:avLst>
              <a:gd fmla="val 50000" name="adj"/>
            </a:avLst>
          </a:prstGeom>
          <a:noFill/>
          <a:ln>
            <a:noFill/>
          </a:ln>
        </p:spPr>
      </p:sp>
      <p:sp>
        <p:nvSpPr>
          <p:cNvPr id="527" name="Google Shape;527;p39"/>
          <p:cNvSpPr/>
          <p:nvPr>
            <p:ph idx="4" type="pic"/>
          </p:nvPr>
        </p:nvSpPr>
        <p:spPr>
          <a:xfrm>
            <a:off x="5637338" y="3570765"/>
            <a:ext cx="1488900" cy="1045500"/>
          </a:xfrm>
          <a:prstGeom prst="roundRect">
            <a:avLst>
              <a:gd fmla="val 50000" name="adj"/>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Card">
  <p:cSld name="CUSTOM">
    <p:bg>
      <p:bgPr>
        <a:solidFill>
          <a:schemeClr val="lt2"/>
        </a:solidFill>
      </p:bgPr>
    </p:bg>
    <p:spTree>
      <p:nvGrpSpPr>
        <p:cNvPr id="528" name="Shape 528"/>
        <p:cNvGrpSpPr/>
        <p:nvPr/>
      </p:nvGrpSpPr>
      <p:grpSpPr>
        <a:xfrm>
          <a:off x="0" y="0"/>
          <a:ext cx="0" cy="0"/>
          <a:chOff x="0" y="0"/>
          <a:chExt cx="0" cy="0"/>
        </a:xfrm>
      </p:grpSpPr>
      <p:sp>
        <p:nvSpPr>
          <p:cNvPr id="529" name="Google Shape;529;p40"/>
          <p:cNvSpPr/>
          <p:nvPr/>
        </p:nvSpPr>
        <p:spPr>
          <a:xfrm rot="-1800530">
            <a:off x="6612948" y="296074"/>
            <a:ext cx="1768928" cy="335604"/>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30" name="Google Shape;530;p40"/>
          <p:cNvSpPr/>
          <p:nvPr/>
        </p:nvSpPr>
        <p:spPr>
          <a:xfrm rot="-1801062">
            <a:off x="1243058" y="488218"/>
            <a:ext cx="1000265" cy="335604"/>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31" name="Google Shape;531;p40"/>
          <p:cNvSpPr/>
          <p:nvPr/>
        </p:nvSpPr>
        <p:spPr>
          <a:xfrm rot="-1800530">
            <a:off x="-295752" y="3754249"/>
            <a:ext cx="1768928" cy="335604"/>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32" name="Google Shape;532;p40"/>
          <p:cNvSpPr/>
          <p:nvPr/>
        </p:nvSpPr>
        <p:spPr>
          <a:xfrm rot="-1801062">
            <a:off x="8003033" y="1401318"/>
            <a:ext cx="1000265" cy="335604"/>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33" name="Google Shape;533;p40"/>
          <p:cNvSpPr/>
          <p:nvPr/>
        </p:nvSpPr>
        <p:spPr>
          <a:xfrm rot="-1800530">
            <a:off x="7798198" y="3871949"/>
            <a:ext cx="1768928" cy="335604"/>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34" name="Google Shape;534;p40"/>
          <p:cNvSpPr/>
          <p:nvPr/>
        </p:nvSpPr>
        <p:spPr>
          <a:xfrm rot="-1801062">
            <a:off x="268033" y="1738368"/>
            <a:ext cx="1000265" cy="335604"/>
          </a:xfrm>
          <a:prstGeom prst="roundRect">
            <a:avLst>
              <a:gd fmla="val 50000"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35" name="Google Shape;535;p40"/>
          <p:cNvSpPr/>
          <p:nvPr/>
        </p:nvSpPr>
        <p:spPr>
          <a:xfrm rot="-1800278">
            <a:off x="1820824" y="2403947"/>
            <a:ext cx="722299" cy="335604"/>
          </a:xfrm>
          <a:prstGeom prst="roundRect">
            <a:avLst>
              <a:gd fmla="val 50000"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
        <p:nvSpPr>
          <p:cNvPr id="536" name="Google Shape;536;p40"/>
          <p:cNvSpPr/>
          <p:nvPr/>
        </p:nvSpPr>
        <p:spPr>
          <a:xfrm rot="-1800388">
            <a:off x="6207782" y="2330070"/>
            <a:ext cx="1083988" cy="335604"/>
          </a:xfrm>
          <a:prstGeom prst="roundRect">
            <a:avLst>
              <a:gd fmla="val 50000"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8000">
              <a:solidFill>
                <a:srgbClr val="B19712"/>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1">
    <p:spTree>
      <p:nvGrpSpPr>
        <p:cNvPr id="537" name="Shape 53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1" Type="http://schemas.openxmlformats.org/officeDocument/2006/relationships/theme" Target="../theme/theme2.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100" y="149200"/>
            <a:ext cx="8629800" cy="895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5600"/>
              <a:buFont typeface="Archivo ExtraBold"/>
              <a:buNone/>
              <a:defRPr sz="5600">
                <a:solidFill>
                  <a:schemeClr val="dk1"/>
                </a:solidFill>
                <a:latin typeface="Archivo ExtraBold"/>
                <a:ea typeface="Archivo ExtraBold"/>
                <a:cs typeface="Archivo ExtraBold"/>
                <a:sym typeface="Archivo ExtraBold"/>
              </a:defRPr>
            </a:lvl1pPr>
            <a:lvl2pPr lvl="1">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2pPr>
            <a:lvl3pPr lvl="2">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3pPr>
            <a:lvl4pPr lvl="3">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4pPr>
            <a:lvl5pPr lvl="4">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5pPr>
            <a:lvl6pPr lvl="5">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6pPr>
            <a:lvl7pPr lvl="6">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7pPr>
            <a:lvl8pPr lvl="7">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8pPr>
            <a:lvl9pPr lvl="8">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9pPr>
          </a:lstStyle>
          <a:p/>
        </p:txBody>
      </p:sp>
      <p:sp>
        <p:nvSpPr>
          <p:cNvPr id="7" name="Google Shape;7;p1"/>
          <p:cNvSpPr txBox="1"/>
          <p:nvPr>
            <p:ph idx="1" type="body"/>
          </p:nvPr>
        </p:nvSpPr>
        <p:spPr>
          <a:xfrm>
            <a:off x="367225" y="3878850"/>
            <a:ext cx="8469300" cy="906600"/>
          </a:xfrm>
          <a:prstGeom prst="rect">
            <a:avLst/>
          </a:prstGeom>
          <a:noFill/>
          <a:ln>
            <a:noFill/>
          </a:ln>
        </p:spPr>
        <p:txBody>
          <a:bodyPr anchorCtr="0" anchor="t" bIns="91425" lIns="91425" spcFirstLastPara="1" rIns="91425" wrap="square" tIns="91425">
            <a:noAutofit/>
          </a:bodyPr>
          <a:lstStyle>
            <a:lvl1pPr indent="-330200" lvl="0" marL="457200">
              <a:spcBef>
                <a:spcPts val="0"/>
              </a:spcBef>
              <a:spcAft>
                <a:spcPts val="0"/>
              </a:spcAft>
              <a:buClr>
                <a:schemeClr val="dk1"/>
              </a:buClr>
              <a:buSzPts val="1600"/>
              <a:buFont typeface="Archivo"/>
              <a:buChar char="●"/>
              <a:defRPr sz="1600">
                <a:solidFill>
                  <a:schemeClr val="dk1"/>
                </a:solidFill>
                <a:latin typeface="Archivo"/>
                <a:ea typeface="Archivo"/>
                <a:cs typeface="Archivo"/>
                <a:sym typeface="Archivo"/>
              </a:defRPr>
            </a:lvl1pPr>
            <a:lvl2pPr indent="-330200" lvl="1" marL="914400">
              <a:spcBef>
                <a:spcPts val="0"/>
              </a:spcBef>
              <a:spcAft>
                <a:spcPts val="0"/>
              </a:spcAft>
              <a:buClr>
                <a:schemeClr val="dk1"/>
              </a:buClr>
              <a:buSzPts val="1600"/>
              <a:buFont typeface="Archivo"/>
              <a:buChar char="○"/>
              <a:defRPr sz="1600">
                <a:solidFill>
                  <a:schemeClr val="dk1"/>
                </a:solidFill>
                <a:latin typeface="Archivo"/>
                <a:ea typeface="Archivo"/>
                <a:cs typeface="Archivo"/>
                <a:sym typeface="Archivo"/>
              </a:defRPr>
            </a:lvl2pPr>
            <a:lvl3pPr indent="-330200" lvl="2" marL="1371600">
              <a:spcBef>
                <a:spcPts val="0"/>
              </a:spcBef>
              <a:spcAft>
                <a:spcPts val="0"/>
              </a:spcAft>
              <a:buClr>
                <a:schemeClr val="dk1"/>
              </a:buClr>
              <a:buSzPts val="1600"/>
              <a:buFont typeface="Archivo"/>
              <a:buChar char="■"/>
              <a:defRPr sz="1600">
                <a:solidFill>
                  <a:schemeClr val="dk1"/>
                </a:solidFill>
                <a:latin typeface="Archivo"/>
                <a:ea typeface="Archivo"/>
                <a:cs typeface="Archivo"/>
                <a:sym typeface="Archivo"/>
              </a:defRPr>
            </a:lvl3pPr>
            <a:lvl4pPr indent="-330200" lvl="3" marL="1828800">
              <a:spcBef>
                <a:spcPts val="0"/>
              </a:spcBef>
              <a:spcAft>
                <a:spcPts val="0"/>
              </a:spcAft>
              <a:buClr>
                <a:schemeClr val="dk1"/>
              </a:buClr>
              <a:buSzPts val="1600"/>
              <a:buFont typeface="Archivo"/>
              <a:buChar char="●"/>
              <a:defRPr sz="1600">
                <a:solidFill>
                  <a:schemeClr val="dk1"/>
                </a:solidFill>
                <a:latin typeface="Archivo"/>
                <a:ea typeface="Archivo"/>
                <a:cs typeface="Archivo"/>
                <a:sym typeface="Archivo"/>
              </a:defRPr>
            </a:lvl4pPr>
            <a:lvl5pPr indent="-330200" lvl="4" marL="2286000">
              <a:spcBef>
                <a:spcPts val="0"/>
              </a:spcBef>
              <a:spcAft>
                <a:spcPts val="0"/>
              </a:spcAft>
              <a:buClr>
                <a:schemeClr val="dk1"/>
              </a:buClr>
              <a:buSzPts val="1600"/>
              <a:buFont typeface="Archivo"/>
              <a:buChar char="○"/>
              <a:defRPr sz="1600">
                <a:solidFill>
                  <a:schemeClr val="dk1"/>
                </a:solidFill>
                <a:latin typeface="Archivo"/>
                <a:ea typeface="Archivo"/>
                <a:cs typeface="Archivo"/>
                <a:sym typeface="Archivo"/>
              </a:defRPr>
            </a:lvl5pPr>
            <a:lvl6pPr indent="-330200" lvl="5" marL="2743200">
              <a:spcBef>
                <a:spcPts val="0"/>
              </a:spcBef>
              <a:spcAft>
                <a:spcPts val="0"/>
              </a:spcAft>
              <a:buClr>
                <a:schemeClr val="dk1"/>
              </a:buClr>
              <a:buSzPts val="1600"/>
              <a:buFont typeface="Archivo"/>
              <a:buChar char="■"/>
              <a:defRPr sz="1600">
                <a:solidFill>
                  <a:schemeClr val="dk1"/>
                </a:solidFill>
                <a:latin typeface="Archivo"/>
                <a:ea typeface="Archivo"/>
                <a:cs typeface="Archivo"/>
                <a:sym typeface="Archivo"/>
              </a:defRPr>
            </a:lvl6pPr>
            <a:lvl7pPr indent="-330200" lvl="6" marL="3200400">
              <a:spcBef>
                <a:spcPts val="0"/>
              </a:spcBef>
              <a:spcAft>
                <a:spcPts val="0"/>
              </a:spcAft>
              <a:buClr>
                <a:schemeClr val="dk1"/>
              </a:buClr>
              <a:buSzPts val="1600"/>
              <a:buFont typeface="Archivo"/>
              <a:buChar char="●"/>
              <a:defRPr sz="1600">
                <a:solidFill>
                  <a:schemeClr val="dk1"/>
                </a:solidFill>
                <a:latin typeface="Archivo"/>
                <a:ea typeface="Archivo"/>
                <a:cs typeface="Archivo"/>
                <a:sym typeface="Archivo"/>
              </a:defRPr>
            </a:lvl7pPr>
            <a:lvl8pPr indent="-330200" lvl="7" marL="3657600">
              <a:spcBef>
                <a:spcPts val="0"/>
              </a:spcBef>
              <a:spcAft>
                <a:spcPts val="0"/>
              </a:spcAft>
              <a:buClr>
                <a:schemeClr val="dk1"/>
              </a:buClr>
              <a:buSzPts val="1600"/>
              <a:buFont typeface="Archivo"/>
              <a:buChar char="○"/>
              <a:defRPr sz="1600">
                <a:solidFill>
                  <a:schemeClr val="dk1"/>
                </a:solidFill>
                <a:latin typeface="Archivo"/>
                <a:ea typeface="Archivo"/>
                <a:cs typeface="Archivo"/>
                <a:sym typeface="Archivo"/>
              </a:defRPr>
            </a:lvl8pPr>
            <a:lvl9pPr indent="-330200" lvl="8" marL="4114800">
              <a:spcBef>
                <a:spcPts val="0"/>
              </a:spcBef>
              <a:spcAft>
                <a:spcPts val="0"/>
              </a:spcAft>
              <a:buClr>
                <a:schemeClr val="dk1"/>
              </a:buClr>
              <a:buSzPts val="1600"/>
              <a:buFont typeface="Archivo"/>
              <a:buChar char="■"/>
              <a:defRPr sz="1600">
                <a:solidFill>
                  <a:schemeClr val="dk1"/>
                </a:solidFill>
                <a:latin typeface="Archivo"/>
                <a:ea typeface="Archivo"/>
                <a:cs typeface="Archivo"/>
                <a:sym typeface="Archiv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E46962"/>
          </p15:clr>
        </p15:guide>
        <p15:guide id="2" pos="2880">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xml"/><Relationship Id="rId3" Type="http://schemas.openxmlformats.org/officeDocument/2006/relationships/image" Target="../media/image19-fe735ff2-c947-476a-b545-93b84feb660d.copy.jpg"/><Relationship Id="rId4" Type="http://schemas.openxmlformats.org/officeDocument/2006/relationships/image" Target="../media/image13-aafdc0a6-05c0-4e5e-8e4a-b3d81adae459.copy.jpg"/><Relationship Id="rId9" Type="http://schemas.openxmlformats.org/officeDocument/2006/relationships/image" Target="../media/image10-edd74ffe-1915-480a-a233-990c33ae9bea.copy.jpg"/><Relationship Id="rId5" Type="http://schemas.openxmlformats.org/officeDocument/2006/relationships/image" Target="../media/image14-069ed46e-e010-4703-a0a6-7d9aef0e9dc0.copy.jpg"/><Relationship Id="rId6" Type="http://schemas.openxmlformats.org/officeDocument/2006/relationships/image" Target="../media/image12-e7610b4e-6034-40d7-87d3-b90552042e59.copy.jpg"/><Relationship Id="rId7" Type="http://schemas.openxmlformats.org/officeDocument/2006/relationships/image" Target="../media/image20-02a7e4f3-640d-4d2e-8a10-c82eee08b6f9.copy.jpg"/><Relationship Id="rId8" Type="http://schemas.openxmlformats.org/officeDocument/2006/relationships/image" Target="../media/image15-49421ec2-8ef2-424d-87f4-1cbfd1aaa559.copy.jpg"/></Relationships>
</file>

<file path=ppt/slides/_rels/slide3.xml.rel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 Id="rId3" Type="http://schemas.openxmlformats.org/officeDocument/2006/relationships/image" Target="../media/image21-61d153e6-a567-4460-84fb-8bef77a22487.copy.jpg"/></Relationships>
</file>

<file path=ppt/slides/_rels/slide4.xml.rel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 Id="rId3" Type="http://schemas.openxmlformats.org/officeDocument/2006/relationships/image" Target="../media/image21-61d153e6-a567-4460-84fb-8bef77a22487.copy.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 Id="rId3"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xml"/><Relationship Id="rId3" Type="http://schemas.openxmlformats.org/officeDocument/2006/relationships/image" Target="../media/image2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 Id="rId3"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 Id="rId3"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 Id="rId3"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 Id="rId3" Type="http://schemas.openxmlformats.org/officeDocument/2006/relationships/image" Target="../media/image9.jpg"/></Relationships>
</file>

<file path=ppt/slides/_rels/slide21.xml.rels><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xml"/><Relationship Id="rId3" Type="http://schemas.openxmlformats.org/officeDocument/2006/relationships/image" Target="../media/image23-a4060390-6603-4782-99f2-1510eb2936c4.copy.jpg"/><Relationship Id="rId4" Type="http://schemas.openxmlformats.org/officeDocument/2006/relationships/image" Target="../media/image24-61a16525-4968-42b0-9d78-0bee9092351c.copy.jpg"/><Relationship Id="rId5" Type="http://schemas.openxmlformats.org/officeDocument/2006/relationships/image" Target="../media/image16-e9b55a0d-1b2e-43a4-8dee-ea6a9ef97f33.copy.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543" name="Google Shape;543;p42"/>
          <p:cNvSpPr/>
          <p:nvPr/>
        </p:nvSpPr>
        <p:spPr>
          <a:xfrm rot="-803331">
            <a:off x="3763560" y="2620270"/>
            <a:ext cx="3709213" cy="1405316"/>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chemeClr val="accent1"/>
                </a:solidFill>
                <a:latin typeface="Archivo ExtraBold"/>
                <a:ea typeface="Archivo ExtraBold"/>
                <a:cs typeface="Archivo ExtraBold"/>
                <a:sym typeface="Archivo ExtraBold"/>
              </a:rPr>
              <a:t>Word of the year</a:t>
            </a:r>
            <a:endParaRPr sz="3600">
              <a:solidFill>
                <a:schemeClr val="accent1"/>
              </a:solidFill>
              <a:latin typeface="Archivo ExtraBold"/>
              <a:ea typeface="Archivo ExtraBold"/>
              <a:cs typeface="Archivo ExtraBold"/>
              <a:sym typeface="Archivo ExtraBold"/>
            </a:endParaRPr>
          </a:p>
        </p:txBody>
      </p:sp>
      <p:sp>
        <p:nvSpPr>
          <p:cNvPr id="544" name="Google Shape;544;p42"/>
          <p:cNvSpPr/>
          <p:nvPr/>
        </p:nvSpPr>
        <p:spPr>
          <a:xfrm rot="335657">
            <a:off x="1617480" y="1033714"/>
            <a:ext cx="4176090" cy="1405304"/>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7400">
                <a:solidFill>
                  <a:schemeClr val="accent1"/>
                </a:solidFill>
                <a:latin typeface="Archivo ExtraBold"/>
                <a:ea typeface="Archivo ExtraBold"/>
                <a:cs typeface="Archivo ExtraBold"/>
                <a:sym typeface="Archivo ExtraBold"/>
              </a:rPr>
              <a:t>2026</a:t>
            </a:r>
            <a:endParaRPr sz="7400">
              <a:solidFill>
                <a:schemeClr val="accent1"/>
              </a:solidFill>
              <a:latin typeface="Archivo ExtraBold"/>
              <a:ea typeface="Archivo ExtraBold"/>
              <a:cs typeface="Archivo ExtraBold"/>
              <a:sym typeface="Archivo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43"/>
          <p:cNvSpPr txBox="1"/>
          <p:nvPr>
            <p:ph type="title"/>
          </p:nvPr>
        </p:nvSpPr>
        <p:spPr>
          <a:xfrm>
            <a:off x="491375" y="272125"/>
            <a:ext cx="8274300" cy="61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You are going to read an article about the 2026 ‘Word of the year’. Look at the pictures and try to predict what the word will be, or what it might be related to.</a:t>
            </a:r>
            <a:endParaRPr sz="1800"/>
          </a:p>
        </p:txBody>
      </p:sp>
      <p:pic>
        <p:nvPicPr>
          <p:cNvPr id="550" name="Google Shape;550;p43"/>
          <p:cNvPicPr preferRelativeResize="0"/>
          <p:nvPr/>
        </p:nvPicPr>
        <p:blipFill>
          <a:blip r:embed="rId3">
            <a:alphaModFix/>
          </a:blip>
          <a:stretch>
            <a:fillRect/>
          </a:stretch>
        </p:blipFill>
        <p:spPr>
          <a:xfrm>
            <a:off x="152400" y="2700472"/>
            <a:ext cx="1719498" cy="2290627"/>
          </a:xfrm>
          <a:prstGeom prst="rect">
            <a:avLst/>
          </a:prstGeom>
          <a:noFill/>
          <a:ln>
            <a:noFill/>
          </a:ln>
        </p:spPr>
      </p:pic>
      <p:pic>
        <p:nvPicPr>
          <p:cNvPr id="551" name="Google Shape;551;p43"/>
          <p:cNvPicPr preferRelativeResize="0"/>
          <p:nvPr/>
        </p:nvPicPr>
        <p:blipFill>
          <a:blip r:embed="rId4">
            <a:alphaModFix/>
          </a:blip>
          <a:stretch>
            <a:fillRect/>
          </a:stretch>
        </p:blipFill>
        <p:spPr>
          <a:xfrm>
            <a:off x="2036550" y="1912450"/>
            <a:ext cx="2052425" cy="3078651"/>
          </a:xfrm>
          <a:prstGeom prst="rect">
            <a:avLst/>
          </a:prstGeom>
          <a:noFill/>
          <a:ln>
            <a:noFill/>
          </a:ln>
        </p:spPr>
      </p:pic>
      <p:pic>
        <p:nvPicPr>
          <p:cNvPr id="552" name="Google Shape;552;p43"/>
          <p:cNvPicPr preferRelativeResize="0"/>
          <p:nvPr/>
        </p:nvPicPr>
        <p:blipFill>
          <a:blip r:embed="rId5">
            <a:alphaModFix/>
          </a:blip>
          <a:stretch>
            <a:fillRect/>
          </a:stretch>
        </p:blipFill>
        <p:spPr>
          <a:xfrm>
            <a:off x="4253625" y="1153425"/>
            <a:ext cx="2962858" cy="1976996"/>
          </a:xfrm>
          <a:prstGeom prst="rect">
            <a:avLst/>
          </a:prstGeom>
          <a:noFill/>
          <a:ln>
            <a:noFill/>
          </a:ln>
        </p:spPr>
      </p:pic>
      <p:pic>
        <p:nvPicPr>
          <p:cNvPr id="553" name="Google Shape;553;p43"/>
          <p:cNvPicPr preferRelativeResize="0"/>
          <p:nvPr/>
        </p:nvPicPr>
        <p:blipFill>
          <a:blip r:embed="rId6">
            <a:alphaModFix/>
          </a:blip>
          <a:stretch>
            <a:fillRect/>
          </a:stretch>
        </p:blipFill>
        <p:spPr>
          <a:xfrm>
            <a:off x="4253625" y="3195100"/>
            <a:ext cx="2623501" cy="1747275"/>
          </a:xfrm>
          <a:prstGeom prst="rect">
            <a:avLst/>
          </a:prstGeom>
          <a:noFill/>
          <a:ln>
            <a:noFill/>
          </a:ln>
        </p:spPr>
      </p:pic>
      <p:sp>
        <p:nvSpPr>
          <p:cNvPr id="554" name="Google Shape;554;p43"/>
          <p:cNvSpPr txBox="1"/>
          <p:nvPr/>
        </p:nvSpPr>
        <p:spPr>
          <a:xfrm>
            <a:off x="5104575" y="4878276"/>
            <a:ext cx="1455000" cy="1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1"/>
                </a:solidFill>
                <a:latin typeface="Archivo"/>
                <a:ea typeface="Archivo"/>
                <a:cs typeface="Archivo"/>
                <a:sym typeface="Archivo"/>
              </a:rPr>
              <a:t>@marv.maxed</a:t>
            </a:r>
            <a:endParaRPr sz="900">
              <a:solidFill>
                <a:schemeClr val="dk1"/>
              </a:solidFill>
              <a:latin typeface="Archivo"/>
              <a:ea typeface="Archivo"/>
              <a:cs typeface="Archivo"/>
              <a:sym typeface="Archivo"/>
            </a:endParaRPr>
          </a:p>
        </p:txBody>
      </p:sp>
      <p:pic>
        <p:nvPicPr>
          <p:cNvPr id="555" name="Google Shape;555;p43"/>
          <p:cNvPicPr preferRelativeResize="0"/>
          <p:nvPr/>
        </p:nvPicPr>
        <p:blipFill>
          <a:blip r:embed="rId7">
            <a:alphaModFix/>
          </a:blip>
          <a:stretch>
            <a:fillRect/>
          </a:stretch>
        </p:blipFill>
        <p:spPr>
          <a:xfrm>
            <a:off x="111813" y="1371300"/>
            <a:ext cx="1800675" cy="1200450"/>
          </a:xfrm>
          <a:prstGeom prst="rect">
            <a:avLst/>
          </a:prstGeom>
          <a:noFill/>
          <a:ln>
            <a:noFill/>
          </a:ln>
        </p:spPr>
      </p:pic>
      <p:pic>
        <p:nvPicPr>
          <p:cNvPr id="556" name="Google Shape;556;p43"/>
          <p:cNvPicPr preferRelativeResize="0"/>
          <p:nvPr/>
        </p:nvPicPr>
        <p:blipFill>
          <a:blip r:embed="rId8">
            <a:alphaModFix/>
          </a:blip>
          <a:stretch>
            <a:fillRect/>
          </a:stretch>
        </p:blipFill>
        <p:spPr>
          <a:xfrm>
            <a:off x="7368883" y="1153425"/>
            <a:ext cx="1622717" cy="2161701"/>
          </a:xfrm>
          <a:prstGeom prst="rect">
            <a:avLst/>
          </a:prstGeom>
          <a:noFill/>
          <a:ln>
            <a:noFill/>
          </a:ln>
        </p:spPr>
      </p:pic>
      <p:pic>
        <p:nvPicPr>
          <p:cNvPr id="557" name="Google Shape;557;p43"/>
          <p:cNvPicPr preferRelativeResize="0"/>
          <p:nvPr/>
        </p:nvPicPr>
        <p:blipFill>
          <a:blip r:embed="rId9">
            <a:alphaModFix/>
          </a:blip>
          <a:stretch>
            <a:fillRect/>
          </a:stretch>
        </p:blipFill>
        <p:spPr>
          <a:xfrm>
            <a:off x="7041775" y="3568775"/>
            <a:ext cx="1964250" cy="1309500"/>
          </a:xfrm>
          <a:prstGeom prst="rect">
            <a:avLst/>
          </a:prstGeom>
          <a:noFill/>
          <a:ln>
            <a:noFill/>
          </a:ln>
        </p:spPr>
      </p:pic>
      <p:sp>
        <p:nvSpPr>
          <p:cNvPr id="558" name="Google Shape;558;p43"/>
          <p:cNvSpPr txBox="1"/>
          <p:nvPr/>
        </p:nvSpPr>
        <p:spPr>
          <a:xfrm>
            <a:off x="2327900" y="1371300"/>
            <a:ext cx="1362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Archivo"/>
                <a:ea typeface="Archivo"/>
                <a:cs typeface="Archivo"/>
                <a:sym typeface="Archivo"/>
              </a:rPr>
              <a:t>#hashtag</a:t>
            </a:r>
            <a:endParaRPr b="1" sz="1600">
              <a:solidFill>
                <a:schemeClr val="dk1"/>
              </a:solidFill>
              <a:latin typeface="Archivo"/>
              <a:ea typeface="Archivo"/>
              <a:cs typeface="Archivo"/>
              <a:sym typeface="Archiv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4"/>
          <p:cNvSpPr txBox="1"/>
          <p:nvPr>
            <p:ph type="title"/>
          </p:nvPr>
        </p:nvSpPr>
        <p:spPr>
          <a:xfrm>
            <a:off x="1081200" y="277400"/>
            <a:ext cx="69816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Read the title of the article. Have you heard of this word before?</a:t>
            </a:r>
            <a:endParaRPr sz="1900"/>
          </a:p>
        </p:txBody>
      </p:sp>
      <p:pic>
        <p:nvPicPr>
          <p:cNvPr id="564" name="Google Shape;564;p44"/>
          <p:cNvPicPr preferRelativeResize="0"/>
          <p:nvPr/>
        </p:nvPicPr>
        <p:blipFill>
          <a:blip r:embed="rId3">
            <a:alphaModFix/>
          </a:blip>
          <a:stretch>
            <a:fillRect/>
          </a:stretch>
        </p:blipFill>
        <p:spPr>
          <a:xfrm>
            <a:off x="1861513" y="1015275"/>
            <a:ext cx="5420964" cy="3945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45"/>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Do you think it’s an appropriate choice for the Word of the Year 2026? If so, why? If not, why not and which word may be a better choice  in your opinion?</a:t>
            </a:r>
            <a:endParaRPr sz="1900"/>
          </a:p>
          <a:p>
            <a:pPr indent="0" lvl="0" marL="0" rtl="0" algn="ctr">
              <a:spcBef>
                <a:spcPts val="0"/>
              </a:spcBef>
              <a:spcAft>
                <a:spcPts val="0"/>
              </a:spcAft>
              <a:buNone/>
            </a:pPr>
            <a:r>
              <a:t/>
            </a:r>
            <a:endParaRPr sz="1900"/>
          </a:p>
        </p:txBody>
      </p:sp>
      <p:pic>
        <p:nvPicPr>
          <p:cNvPr id="570" name="Google Shape;570;p45"/>
          <p:cNvPicPr preferRelativeResize="0"/>
          <p:nvPr/>
        </p:nvPicPr>
        <p:blipFill>
          <a:blip r:embed="rId3">
            <a:alphaModFix/>
          </a:blip>
          <a:stretch>
            <a:fillRect/>
          </a:stretch>
        </p:blipFill>
        <p:spPr>
          <a:xfrm>
            <a:off x="2279038" y="1295100"/>
            <a:ext cx="4585924" cy="3337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46"/>
          <p:cNvSpPr txBox="1"/>
          <p:nvPr>
            <p:ph type="title"/>
          </p:nvPr>
        </p:nvSpPr>
        <p:spPr>
          <a:xfrm>
            <a:off x="801013" y="287625"/>
            <a:ext cx="75420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Exercise 1: Match the phrases from the text with their definitions</a:t>
            </a:r>
            <a:endParaRPr sz="2000"/>
          </a:p>
        </p:txBody>
      </p:sp>
      <p:graphicFrame>
        <p:nvGraphicFramePr>
          <p:cNvPr id="576" name="Google Shape;576;p46"/>
          <p:cNvGraphicFramePr/>
          <p:nvPr/>
        </p:nvGraphicFramePr>
        <p:xfrm>
          <a:off x="801013" y="1023375"/>
          <a:ext cx="3000000" cy="3000000"/>
        </p:xfrm>
        <a:graphic>
          <a:graphicData uri="http://schemas.openxmlformats.org/drawingml/2006/table">
            <a:tbl>
              <a:tblPr>
                <a:noFill/>
                <a:tableStyleId>{FE8F78E4-F595-4312-BBB6-1D93E1A873BC}</a:tableStyleId>
              </a:tblPr>
              <a:tblGrid>
                <a:gridCol w="3432550"/>
                <a:gridCol w="4109425"/>
              </a:tblGrid>
              <a:tr h="420050">
                <a:tc>
                  <a:txBody>
                    <a:bodyPr/>
                    <a:lstStyle/>
                    <a:p>
                      <a:pPr indent="0" lvl="0" marL="0" rtl="0" algn="l">
                        <a:spcBef>
                          <a:spcPts val="0"/>
                        </a:spcBef>
                        <a:spcAft>
                          <a:spcPts val="0"/>
                        </a:spcAft>
                        <a:buNone/>
                      </a:pPr>
                      <a:r>
                        <a:rPr b="1" lang="en" sz="1100"/>
                        <a:t>Phrase</a:t>
                      </a:r>
                      <a:endParaRPr b="1" sz="1100"/>
                    </a:p>
                  </a:txBody>
                  <a:tcPr marT="63500" marB="63500" marR="63500" marL="63500"/>
                </a:tc>
                <a:tc>
                  <a:txBody>
                    <a:bodyPr/>
                    <a:lstStyle/>
                    <a:p>
                      <a:pPr indent="0" lvl="0" marL="0" rtl="0" algn="l">
                        <a:spcBef>
                          <a:spcPts val="0"/>
                        </a:spcBef>
                        <a:spcAft>
                          <a:spcPts val="0"/>
                        </a:spcAft>
                        <a:buNone/>
                      </a:pPr>
                      <a:r>
                        <a:rPr b="1" lang="en" sz="1100"/>
                        <a:t>Definition</a:t>
                      </a:r>
                      <a:endParaRPr b="1" sz="1100"/>
                    </a:p>
                  </a:txBody>
                  <a:tcPr marT="63500" marB="63500" marR="63500" marL="63500"/>
                </a:tc>
              </a:tr>
              <a:tr h="527250">
                <a:tc>
                  <a:txBody>
                    <a:bodyPr/>
                    <a:lstStyle/>
                    <a:p>
                      <a:pPr indent="0" lvl="0" marL="0" rtl="0" algn="l">
                        <a:lnSpc>
                          <a:spcPct val="150000"/>
                        </a:lnSpc>
                        <a:spcBef>
                          <a:spcPts val="0"/>
                        </a:spcBef>
                        <a:spcAft>
                          <a:spcPts val="0"/>
                        </a:spcAft>
                        <a:buNone/>
                      </a:pPr>
                      <a:r>
                        <a:rPr lang="en" sz="1100"/>
                        <a:t>Go all in (verb)</a:t>
                      </a:r>
                      <a:endParaRPr sz="1100"/>
                    </a:p>
                  </a:txBody>
                  <a:tcPr marT="63500" marB="63500" marR="63500" marL="63500"/>
                </a:tc>
                <a:tc>
                  <a:txBody>
                    <a:bodyPr/>
                    <a:lstStyle/>
                    <a:p>
                      <a:pPr indent="0" lvl="0" marL="0" rtl="0" algn="l">
                        <a:spcBef>
                          <a:spcPts val="0"/>
                        </a:spcBef>
                        <a:spcAft>
                          <a:spcPts val="0"/>
                        </a:spcAft>
                        <a:buNone/>
                      </a:pPr>
                      <a:r>
                        <a:t/>
                      </a:r>
                      <a:endParaRPr sz="1100"/>
                    </a:p>
                  </a:txBody>
                  <a:tcPr marT="63500" marB="63500" marR="63500" marL="63500"/>
                </a:tc>
              </a:tr>
              <a:tr h="527250">
                <a:tc>
                  <a:txBody>
                    <a:bodyPr/>
                    <a:lstStyle/>
                    <a:p>
                      <a:pPr indent="0" lvl="0" marL="0" rtl="0" algn="l">
                        <a:lnSpc>
                          <a:spcPct val="150000"/>
                        </a:lnSpc>
                        <a:spcBef>
                          <a:spcPts val="0"/>
                        </a:spcBef>
                        <a:spcAft>
                          <a:spcPts val="0"/>
                        </a:spcAft>
                        <a:buNone/>
                      </a:pPr>
                      <a:r>
                        <a:rPr lang="en" sz="1100"/>
                        <a:t>A major departure from (noun phrase)</a:t>
                      </a:r>
                      <a:endParaRPr sz="1100"/>
                    </a:p>
                  </a:txBody>
                  <a:tcPr marT="63500" marB="63500" marR="63500" marL="63500"/>
                </a:tc>
                <a:tc>
                  <a:txBody>
                    <a:bodyPr/>
                    <a:lstStyle/>
                    <a:p>
                      <a:pPr indent="0" lvl="0" marL="0" rtl="0" algn="l">
                        <a:spcBef>
                          <a:spcPts val="0"/>
                        </a:spcBef>
                        <a:spcAft>
                          <a:spcPts val="0"/>
                        </a:spcAft>
                        <a:buNone/>
                      </a:pPr>
                      <a:r>
                        <a:t/>
                      </a:r>
                      <a:endParaRPr sz="1100"/>
                    </a:p>
                  </a:txBody>
                  <a:tcPr marT="63500" marB="63500" marR="63500" marL="63500"/>
                </a:tc>
              </a:tr>
              <a:tr h="527250">
                <a:tc>
                  <a:txBody>
                    <a:bodyPr/>
                    <a:lstStyle/>
                    <a:p>
                      <a:pPr indent="0" lvl="0" marL="0" rtl="0" algn="l">
                        <a:lnSpc>
                          <a:spcPct val="150000"/>
                        </a:lnSpc>
                        <a:spcBef>
                          <a:spcPts val="0"/>
                        </a:spcBef>
                        <a:spcAft>
                          <a:spcPts val="0"/>
                        </a:spcAft>
                        <a:buNone/>
                      </a:pPr>
                      <a:r>
                        <a:rPr lang="en" sz="1100"/>
                        <a:t>Push it further (verb)</a:t>
                      </a:r>
                      <a:endParaRPr sz="1100"/>
                    </a:p>
                  </a:txBody>
                  <a:tcPr marT="63500" marB="63500" marR="63500" marL="63500"/>
                </a:tc>
                <a:tc>
                  <a:txBody>
                    <a:bodyPr/>
                    <a:lstStyle/>
                    <a:p>
                      <a:pPr indent="0" lvl="0" marL="0" rtl="0" algn="l">
                        <a:spcBef>
                          <a:spcPts val="0"/>
                        </a:spcBef>
                        <a:spcAft>
                          <a:spcPts val="0"/>
                        </a:spcAft>
                        <a:buNone/>
                      </a:pPr>
                      <a:r>
                        <a:t/>
                      </a:r>
                      <a:endParaRPr sz="1100"/>
                    </a:p>
                  </a:txBody>
                  <a:tcPr marT="63500" marB="63500" marR="63500" marL="63500"/>
                </a:tc>
              </a:tr>
              <a:tr h="661325">
                <a:tc>
                  <a:txBody>
                    <a:bodyPr/>
                    <a:lstStyle/>
                    <a:p>
                      <a:pPr indent="0" lvl="0" marL="0" rtl="0" algn="l">
                        <a:spcBef>
                          <a:spcPts val="0"/>
                        </a:spcBef>
                        <a:spcAft>
                          <a:spcPts val="0"/>
                        </a:spcAft>
                        <a:buNone/>
                      </a:pPr>
                      <a:r>
                        <a:rPr lang="en" sz="1100"/>
                        <a:t>For laughs (prepositional phrase functioning as an adverb)</a:t>
                      </a:r>
                      <a:endParaRPr sz="1100"/>
                    </a:p>
                  </a:txBody>
                  <a:tcPr marT="63500" marB="63500" marR="63500" marL="63500"/>
                </a:tc>
                <a:tc>
                  <a:txBody>
                    <a:bodyPr/>
                    <a:lstStyle/>
                    <a:p>
                      <a:pPr indent="0" lvl="0" marL="0" rtl="0" algn="l">
                        <a:spcBef>
                          <a:spcPts val="0"/>
                        </a:spcBef>
                        <a:spcAft>
                          <a:spcPts val="0"/>
                        </a:spcAft>
                        <a:buNone/>
                      </a:pPr>
                      <a:r>
                        <a:t/>
                      </a:r>
                      <a:endParaRPr sz="1100"/>
                    </a:p>
                  </a:txBody>
                  <a:tcPr marT="63500" marB="63500" marR="63500" marL="63500"/>
                </a:tc>
              </a:tr>
              <a:tr h="527250">
                <a:tc>
                  <a:txBody>
                    <a:bodyPr/>
                    <a:lstStyle/>
                    <a:p>
                      <a:pPr indent="0" lvl="0" marL="0" rtl="0" algn="l">
                        <a:lnSpc>
                          <a:spcPct val="150000"/>
                        </a:lnSpc>
                        <a:spcBef>
                          <a:spcPts val="0"/>
                        </a:spcBef>
                        <a:spcAft>
                          <a:spcPts val="0"/>
                        </a:spcAft>
                        <a:buNone/>
                      </a:pPr>
                      <a:r>
                        <a:rPr lang="en" sz="1100"/>
                        <a:t>Fall out of favour (verb)</a:t>
                      </a:r>
                      <a:endParaRPr sz="1100"/>
                    </a:p>
                  </a:txBody>
                  <a:tcPr marT="63500" marB="63500" marR="63500" marL="63500"/>
                </a:tc>
                <a:tc>
                  <a:txBody>
                    <a:bodyPr/>
                    <a:lstStyle/>
                    <a:p>
                      <a:pPr indent="0" lvl="0" marL="0" rtl="0" algn="l">
                        <a:spcBef>
                          <a:spcPts val="0"/>
                        </a:spcBef>
                        <a:spcAft>
                          <a:spcPts val="0"/>
                        </a:spcAft>
                        <a:buNone/>
                      </a:pPr>
                      <a:r>
                        <a:t/>
                      </a:r>
                      <a:endParaRPr sz="1100"/>
                    </a:p>
                  </a:txBody>
                  <a:tcPr marT="63500" marB="63500" marR="63500" marL="63500"/>
                </a:tc>
              </a:tr>
              <a:tr h="420050">
                <a:tc>
                  <a:txBody>
                    <a:bodyPr/>
                    <a:lstStyle/>
                    <a:p>
                      <a:pPr indent="0" lvl="0" marL="0" rtl="0" algn="l">
                        <a:spcBef>
                          <a:spcPts val="0"/>
                        </a:spcBef>
                        <a:spcAft>
                          <a:spcPts val="0"/>
                        </a:spcAft>
                        <a:buNone/>
                      </a:pPr>
                      <a:r>
                        <a:rPr lang="en" sz="1100"/>
                        <a:t>Get the most out of (something) (verb)</a:t>
                      </a:r>
                      <a:endParaRPr sz="1100"/>
                    </a:p>
                  </a:txBody>
                  <a:tcPr marT="63500" marB="63500" marR="63500" marL="63500"/>
                </a:tc>
                <a:tc>
                  <a:txBody>
                    <a:bodyPr/>
                    <a:lstStyle/>
                    <a:p>
                      <a:pPr indent="0" lvl="0" marL="0" rtl="0" algn="l">
                        <a:spcBef>
                          <a:spcPts val="0"/>
                        </a:spcBef>
                        <a:spcAft>
                          <a:spcPts val="0"/>
                        </a:spcAft>
                        <a:buNone/>
                      </a:pPr>
                      <a:r>
                        <a:t/>
                      </a:r>
                      <a:endParaRPr sz="1100"/>
                    </a:p>
                  </a:txBody>
                  <a:tcPr marT="63500" marB="63500" marR="63500" marL="6350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47"/>
          <p:cNvSpPr txBox="1"/>
          <p:nvPr>
            <p:ph type="title"/>
          </p:nvPr>
        </p:nvSpPr>
        <p:spPr>
          <a:xfrm>
            <a:off x="1081200" y="2131925"/>
            <a:ext cx="69816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Discussion: Vocabulary in context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48"/>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The article states that some people engage in ‘maxxing’ </a:t>
            </a:r>
            <a:r>
              <a:rPr b="1" lang="en" sz="1900">
                <a:latin typeface="Archivo"/>
                <a:ea typeface="Archivo"/>
                <a:cs typeface="Archivo"/>
                <a:sym typeface="Archivo"/>
              </a:rPr>
              <a:t>for laughs</a:t>
            </a:r>
            <a:r>
              <a:rPr lang="en" sz="1900"/>
              <a:t>, meaning they don’t take it seriously. Have you ever done something </a:t>
            </a:r>
            <a:r>
              <a:rPr b="1" lang="en" sz="1900">
                <a:latin typeface="Archivo"/>
                <a:ea typeface="Archivo"/>
                <a:cs typeface="Archivo"/>
                <a:sym typeface="Archivo"/>
              </a:rPr>
              <a:t>for laughs</a:t>
            </a:r>
            <a:r>
              <a:rPr lang="en" sz="1900"/>
              <a:t>? What are some activities you can do </a:t>
            </a:r>
            <a:r>
              <a:rPr b="1" lang="en" sz="1900">
                <a:latin typeface="Archivo"/>
                <a:ea typeface="Archivo"/>
                <a:cs typeface="Archivo"/>
                <a:sym typeface="Archivo"/>
              </a:rPr>
              <a:t>for laughs</a:t>
            </a:r>
            <a:r>
              <a:rPr lang="en" sz="1900"/>
              <a:t>?</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lifestyle, emotion and people concept: funny grandmother with fake glasses, laughs and ready for party (Provided by Getty Images)" id="587" name="Google Shape;587;p48"/>
          <p:cNvPicPr preferRelativeResize="0"/>
          <p:nvPr/>
        </p:nvPicPr>
        <p:blipFill rotWithShape="1">
          <a:blip r:embed="rId3">
            <a:alphaModFix/>
          </a:blip>
          <a:srcRect b="9735" l="0" r="0" t="9743"/>
          <a:stretch/>
        </p:blipFill>
        <p:spPr>
          <a:xfrm>
            <a:off x="2279038" y="1469275"/>
            <a:ext cx="4585923" cy="33373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49"/>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Have you ever </a:t>
            </a:r>
            <a:r>
              <a:rPr b="1" lang="en" sz="1900">
                <a:latin typeface="Archivo"/>
                <a:ea typeface="Archivo"/>
                <a:cs typeface="Archivo"/>
                <a:sym typeface="Archivo"/>
              </a:rPr>
              <a:t>gone all in </a:t>
            </a:r>
            <a:r>
              <a:rPr lang="en" sz="1900"/>
              <a:t>when playing poker, or when doing another activity? What was the result?</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young woman in black dress win In Blackjack game and rejoicing to all chips after poker game (Provided by Getty Images)" id="593" name="Google Shape;593;p49"/>
          <p:cNvPicPr preferRelativeResize="0"/>
          <p:nvPr/>
        </p:nvPicPr>
        <p:blipFill rotWithShape="1">
          <a:blip r:embed="rId3">
            <a:alphaModFix/>
          </a:blip>
          <a:srcRect b="0" l="4136" r="4146" t="0"/>
          <a:stretch/>
        </p:blipFill>
        <p:spPr>
          <a:xfrm>
            <a:off x="2279038" y="1469275"/>
            <a:ext cx="4585923" cy="33374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50"/>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Give an example of a time when something in your life </a:t>
            </a:r>
            <a:r>
              <a:rPr b="1" lang="en" sz="1900">
                <a:latin typeface="Archivo"/>
                <a:ea typeface="Archivo"/>
                <a:cs typeface="Archivo"/>
                <a:sym typeface="Archivo"/>
              </a:rPr>
              <a:t>took a major departure from </a:t>
            </a:r>
            <a:r>
              <a:rPr lang="en" sz="1900"/>
              <a:t>what was normal for you at the time.</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Business person looks at arrow up path three way  to goal success. illustration Vector (Provided by Getty Images)" id="599" name="Google Shape;599;p50"/>
          <p:cNvPicPr preferRelativeResize="0"/>
          <p:nvPr/>
        </p:nvPicPr>
        <p:blipFill rotWithShape="1">
          <a:blip r:embed="rId3">
            <a:alphaModFix/>
          </a:blip>
          <a:srcRect b="0" l="4204" r="4213" t="0"/>
          <a:stretch/>
        </p:blipFill>
        <p:spPr>
          <a:xfrm>
            <a:off x="2279038" y="1469275"/>
            <a:ext cx="4585923" cy="33374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51"/>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You are working hard to improve your English, which is amazing! How can you </a:t>
            </a:r>
            <a:r>
              <a:rPr b="1" lang="en" sz="1900">
                <a:latin typeface="Archivo"/>
                <a:ea typeface="Archivo"/>
                <a:cs typeface="Archivo"/>
                <a:sym typeface="Archivo"/>
              </a:rPr>
              <a:t>push it</a:t>
            </a:r>
            <a:r>
              <a:rPr lang="en" sz="1900"/>
              <a:t> even</a:t>
            </a:r>
            <a:r>
              <a:rPr b="1" lang="en" sz="1900">
                <a:latin typeface="Archivo"/>
                <a:ea typeface="Archivo"/>
                <a:cs typeface="Archivo"/>
                <a:sym typeface="Archivo"/>
              </a:rPr>
              <a:t> further</a:t>
            </a:r>
            <a:r>
              <a:rPr lang="en" sz="1900"/>
              <a:t>?</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English class 2D vector isolated illustration (Provided by Getty Images)" id="605" name="Google Shape;605;p51"/>
          <p:cNvPicPr preferRelativeResize="0"/>
          <p:nvPr/>
        </p:nvPicPr>
        <p:blipFill rotWithShape="1">
          <a:blip r:embed="rId3">
            <a:alphaModFix/>
          </a:blip>
          <a:srcRect b="0" l="7022" r="7031" t="0"/>
          <a:stretch/>
        </p:blipFill>
        <p:spPr>
          <a:xfrm>
            <a:off x="2279038" y="1469275"/>
            <a:ext cx="4585923" cy="333740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52"/>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Give me an example of something which was once very popular, but has now </a:t>
            </a:r>
            <a:r>
              <a:rPr b="1" lang="en" sz="1900">
                <a:latin typeface="Archivo"/>
                <a:ea typeface="Archivo"/>
                <a:cs typeface="Archivo"/>
                <a:sym typeface="Archivo"/>
              </a:rPr>
              <a:t>fallen out of favour</a:t>
            </a:r>
            <a:r>
              <a:rPr lang="en" sz="1900"/>
              <a:t>?</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Booooooo (Provided by Getty Images)" id="611" name="Google Shape;611;p52"/>
          <p:cNvPicPr preferRelativeResize="0"/>
          <p:nvPr/>
        </p:nvPicPr>
        <p:blipFill rotWithShape="1">
          <a:blip r:embed="rId3">
            <a:alphaModFix/>
          </a:blip>
          <a:srcRect b="1419" l="0" r="0" t="1419"/>
          <a:stretch/>
        </p:blipFill>
        <p:spPr>
          <a:xfrm>
            <a:off x="2279038" y="1469275"/>
            <a:ext cx="4585923" cy="33374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53"/>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How do you </a:t>
            </a:r>
            <a:r>
              <a:rPr b="1" lang="en" sz="1900">
                <a:latin typeface="Archivo"/>
                <a:ea typeface="Archivo"/>
                <a:cs typeface="Archivo"/>
                <a:sym typeface="Archivo"/>
              </a:rPr>
              <a:t>get the most out of</a:t>
            </a:r>
            <a:r>
              <a:rPr lang="en" sz="1900"/>
              <a:t> your free time?</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Smiling happy couple lying on the grass, enjoying free time. (Provided by Getty Images)" id="617" name="Google Shape;617;p53"/>
          <p:cNvPicPr preferRelativeResize="0"/>
          <p:nvPr/>
        </p:nvPicPr>
        <p:blipFill rotWithShape="1">
          <a:blip r:embed="rId3">
            <a:alphaModFix/>
          </a:blip>
          <a:srcRect b="0" l="19604" r="19610" t="0"/>
          <a:stretch/>
        </p:blipFill>
        <p:spPr>
          <a:xfrm>
            <a:off x="2258338" y="1149575"/>
            <a:ext cx="4585923" cy="3337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54"/>
          <p:cNvSpPr txBox="1"/>
          <p:nvPr>
            <p:ph type="title"/>
          </p:nvPr>
        </p:nvSpPr>
        <p:spPr>
          <a:xfrm>
            <a:off x="1081200" y="2131925"/>
            <a:ext cx="69816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Discussion: The text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55"/>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Give me an example of harm</a:t>
            </a:r>
            <a:r>
              <a:rPr lang="en" sz="1900" u="sng"/>
              <a:t>less</a:t>
            </a:r>
            <a:r>
              <a:rPr lang="en" sz="1900"/>
              <a:t> maxxing and one example of harm</a:t>
            </a:r>
            <a:r>
              <a:rPr lang="en" sz="1900" u="sng"/>
              <a:t>ful </a:t>
            </a:r>
            <a:r>
              <a:rPr lang="en" sz="1900"/>
              <a:t>maxxing, in your opinion.</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Happy smile face paper cut, good feedback rating and positive customer review, experience, satisfaction survey ,mental health assessment, child wellness,world mental health day concept (Provided by Getty Images)" id="628" name="Google Shape;628;p55"/>
          <p:cNvPicPr preferRelativeResize="0"/>
          <p:nvPr/>
        </p:nvPicPr>
        <p:blipFill rotWithShape="1">
          <a:blip r:embed="rId3">
            <a:alphaModFix/>
          </a:blip>
          <a:srcRect b="0" l="11354" r="11354" t="0"/>
          <a:stretch/>
        </p:blipFill>
        <p:spPr>
          <a:xfrm>
            <a:off x="2258338" y="1149575"/>
            <a:ext cx="4585923" cy="333740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56"/>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"Maxxing is the linguistic manifestation of a culture increasingly preoccupied with getting the most out of everything” - Do you agree that our culture is “increasingly occupied with getting the most out of everything”? </a:t>
            </a:r>
            <a:endParaRPr sz="1900"/>
          </a:p>
          <a:p>
            <a:pPr indent="0" lvl="0" marL="0" rtl="0" algn="ctr">
              <a:spcBef>
                <a:spcPts val="0"/>
              </a:spcBef>
              <a:spcAft>
                <a:spcPts val="0"/>
              </a:spcAft>
              <a:buNone/>
            </a:pPr>
            <a:r>
              <a:rPr lang="en" sz="1900"/>
              <a:t>Why or why not?</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People shopping flat vector illustration, cartoon man woman consumer buyer characters go to buy clothes at clothing fashion shop store background (Provided by Getty Images)" id="634" name="Google Shape;634;p56"/>
          <p:cNvPicPr preferRelativeResize="0"/>
          <p:nvPr/>
        </p:nvPicPr>
        <p:blipFill rotWithShape="1">
          <a:blip r:embed="rId3">
            <a:alphaModFix/>
          </a:blip>
          <a:srcRect b="0" l="11391" r="11383" t="0"/>
          <a:stretch/>
        </p:blipFill>
        <p:spPr>
          <a:xfrm>
            <a:off x="2289724" y="1684100"/>
            <a:ext cx="4319974" cy="31438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57"/>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“The site also considered affordability, data centre, and odyssey as potential words of the year.” - Why were these words also options? In your opinion, would one of these have been a better choice?</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Graphic Data Center Background (Provided by Getty Images)" id="640" name="Google Shape;640;p57"/>
          <p:cNvPicPr preferRelativeResize="0"/>
          <p:nvPr/>
        </p:nvPicPr>
        <p:blipFill rotWithShape="1">
          <a:blip r:embed="rId3">
            <a:alphaModFix/>
          </a:blip>
          <a:srcRect b="0" l="4204" r="4213" t="0"/>
          <a:stretch/>
        </p:blipFill>
        <p:spPr>
          <a:xfrm>
            <a:off x="2289724" y="1684100"/>
            <a:ext cx="4319974" cy="31438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58"/>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The article states that people under 30 “post extensively about their maxxing efforts to achieve all sorts of perfection.” - In your opinion, is this trend negative or positive? Why? What do you think contributes to this trend?</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Social media posts of bloggers creating and sharing content with their followers on news feed (Provided by Getty Images)" id="646" name="Google Shape;646;p58"/>
          <p:cNvPicPr preferRelativeResize="0"/>
          <p:nvPr/>
        </p:nvPicPr>
        <p:blipFill rotWithShape="1">
          <a:blip r:embed="rId3">
            <a:alphaModFix/>
          </a:blip>
          <a:srcRect b="0" l="23330" r="23330" t="0"/>
          <a:stretch/>
        </p:blipFill>
        <p:spPr>
          <a:xfrm>
            <a:off x="2412012" y="1588200"/>
            <a:ext cx="4319974" cy="314387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59"/>
          <p:cNvSpPr txBox="1"/>
          <p:nvPr>
            <p:ph type="title"/>
          </p:nvPr>
        </p:nvSpPr>
        <p:spPr>
          <a:xfrm>
            <a:off x="278700" y="2774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900"/>
              <a:t>An expert in the text states: "By the time millennials and older generations start using the terms, Gen Z and Gen Alpha aren't using those terms anymore," - Have you ever experienced this? Give some examples of the different ways the different generations communicate.</a:t>
            </a:r>
            <a:endParaRPr sz="1900"/>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Three happy teenage girls and two guys discussing news in studio of choreography (Provided by Getty Images)" id="652" name="Google Shape;652;p59"/>
          <p:cNvPicPr preferRelativeResize="0"/>
          <p:nvPr/>
        </p:nvPicPr>
        <p:blipFill rotWithShape="1">
          <a:blip r:embed="rId3">
            <a:alphaModFix/>
          </a:blip>
          <a:srcRect b="0" l="4413" r="4404" t="0"/>
          <a:stretch/>
        </p:blipFill>
        <p:spPr>
          <a:xfrm>
            <a:off x="2412024" y="1801350"/>
            <a:ext cx="4319974" cy="314388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60"/>
          <p:cNvSpPr txBox="1"/>
          <p:nvPr>
            <p:ph type="title"/>
          </p:nvPr>
        </p:nvSpPr>
        <p:spPr>
          <a:xfrm>
            <a:off x="299400" y="3901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700">
                <a:latin typeface="Archivo"/>
                <a:ea typeface="Archivo"/>
                <a:cs typeface="Archivo"/>
                <a:sym typeface="Archivo"/>
              </a:rPr>
              <a:t>Englishmaxxing!</a:t>
            </a:r>
            <a:endParaRPr b="1" sz="3700">
              <a:latin typeface="Archivo"/>
              <a:ea typeface="Archivo"/>
              <a:cs typeface="Archivo"/>
              <a:sym typeface="Archivo"/>
            </a:endParaRPr>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English class 2D vector isolated illustration (Provided by Getty Images)" id="658" name="Google Shape;658;p60"/>
          <p:cNvPicPr preferRelativeResize="0"/>
          <p:nvPr/>
        </p:nvPicPr>
        <p:blipFill rotWithShape="1">
          <a:blip r:embed="rId3">
            <a:alphaModFix/>
          </a:blip>
          <a:srcRect b="0" l="7022" r="7031" t="0"/>
          <a:stretch/>
        </p:blipFill>
        <p:spPr>
          <a:xfrm>
            <a:off x="2412012" y="1391500"/>
            <a:ext cx="4319974" cy="314387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61"/>
          <p:cNvSpPr txBox="1"/>
          <p:nvPr>
            <p:ph type="title"/>
          </p:nvPr>
        </p:nvSpPr>
        <p:spPr>
          <a:xfrm>
            <a:off x="299400" y="390100"/>
            <a:ext cx="85452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700">
                <a:latin typeface="Archivo"/>
                <a:ea typeface="Archivo"/>
                <a:cs typeface="Archivo"/>
                <a:sym typeface="Archivo"/>
              </a:rPr>
              <a:t>Extra task: Do some research</a:t>
            </a:r>
            <a:endParaRPr b="1" sz="3700">
              <a:latin typeface="Archivo"/>
              <a:ea typeface="Archivo"/>
              <a:cs typeface="Archivo"/>
              <a:sym typeface="Archivo"/>
            </a:endParaRPr>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descr="Asian woman with headphones study online watching webinar podcast on laptop listening learning education course conference calling, elearning concept. (Provided by Getty Images)" id="664" name="Google Shape;664;p61"/>
          <p:cNvPicPr preferRelativeResize="0"/>
          <p:nvPr/>
        </p:nvPicPr>
        <p:blipFill rotWithShape="1">
          <a:blip r:embed="rId3">
            <a:alphaModFix/>
          </a:blip>
          <a:srcRect b="0" l="4170" r="4179" t="0"/>
          <a:stretch/>
        </p:blipFill>
        <p:spPr>
          <a:xfrm>
            <a:off x="2412012" y="1391500"/>
            <a:ext cx="4319974" cy="314388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62"/>
          <p:cNvSpPr txBox="1"/>
          <p:nvPr>
            <p:ph type="title"/>
          </p:nvPr>
        </p:nvSpPr>
        <p:spPr>
          <a:xfrm>
            <a:off x="139650" y="162625"/>
            <a:ext cx="8864700" cy="61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200">
                <a:latin typeface="Archivo"/>
                <a:ea typeface="Archivo"/>
                <a:cs typeface="Archivo"/>
                <a:sym typeface="Archivo"/>
              </a:rPr>
              <a:t>Extra task: </a:t>
            </a:r>
            <a:r>
              <a:rPr b="1" lang="en" sz="2200">
                <a:latin typeface="Archivo"/>
                <a:ea typeface="Archivo"/>
                <a:cs typeface="Archivo"/>
                <a:sym typeface="Archivo"/>
              </a:rPr>
              <a:t>Making the most of maxxing, or doing it for laughs?</a:t>
            </a:r>
            <a:endParaRPr b="1" sz="2200">
              <a:latin typeface="Archivo"/>
              <a:ea typeface="Archivo"/>
              <a:cs typeface="Archivo"/>
              <a:sym typeface="Archivo"/>
            </a:endParaRPr>
          </a:p>
          <a:p>
            <a:pPr indent="0" lvl="0" marL="0" rtl="0" algn="ctr">
              <a:spcBef>
                <a:spcPts val="0"/>
              </a:spcBef>
              <a:spcAft>
                <a:spcPts val="0"/>
              </a:spcAft>
              <a:buNone/>
            </a:pPr>
            <a:r>
              <a:t/>
            </a:r>
            <a:endParaRPr b="1" sz="2200">
              <a:latin typeface="Archivo"/>
              <a:ea typeface="Archivo"/>
              <a:cs typeface="Archivo"/>
              <a:sym typeface="Archivo"/>
            </a:endParaRPr>
          </a:p>
          <a:p>
            <a:pPr indent="0" lvl="0" marL="0" rtl="0" algn="ctr">
              <a:spcBef>
                <a:spcPts val="0"/>
              </a:spcBef>
              <a:spcAft>
                <a:spcPts val="0"/>
              </a:spcAft>
              <a:buNone/>
            </a:pPr>
            <a:r>
              <a:rPr lang="en" sz="1700"/>
              <a:t>Consider the three social media posts below. Which person is taking sleepmaxxing seriously, which person is exaggerating the trend, and which one is doing it mundanely?</a:t>
            </a:r>
            <a:endParaRPr sz="1700"/>
          </a:p>
          <a:p>
            <a:pPr indent="0" lvl="0" marL="0" rtl="0" algn="ctr">
              <a:spcBef>
                <a:spcPts val="0"/>
              </a:spcBef>
              <a:spcAft>
                <a:spcPts val="0"/>
              </a:spcAft>
              <a:buNone/>
            </a:pPr>
            <a:r>
              <a:t/>
            </a:r>
            <a:endParaRPr b="1" sz="2400">
              <a:latin typeface="Archivo"/>
              <a:ea typeface="Archivo"/>
              <a:cs typeface="Archivo"/>
              <a:sym typeface="Archivo"/>
            </a:endParaRPr>
          </a:p>
          <a:p>
            <a:pPr indent="0" lvl="0" marL="0" rtl="0" algn="ctr">
              <a:spcBef>
                <a:spcPts val="0"/>
              </a:spcBef>
              <a:spcAft>
                <a:spcPts val="0"/>
              </a:spcAft>
              <a:buNone/>
            </a:pPr>
            <a:r>
              <a:t/>
            </a:r>
            <a:endParaRPr b="1" sz="3700">
              <a:latin typeface="Archivo"/>
              <a:ea typeface="Archivo"/>
              <a:cs typeface="Archivo"/>
              <a:sym typeface="Archivo"/>
            </a:endParaRPr>
          </a:p>
          <a:p>
            <a:pPr indent="0" lvl="0" marL="0" rtl="0" algn="ctr">
              <a:spcBef>
                <a:spcPts val="0"/>
              </a:spcBef>
              <a:spcAft>
                <a:spcPts val="0"/>
              </a:spcAft>
              <a:buNone/>
            </a:pPr>
            <a:r>
              <a:t/>
            </a:r>
            <a:endParaRPr sz="1900"/>
          </a:p>
          <a:p>
            <a:pPr indent="0" lvl="0" marL="0" rtl="0" algn="ctr">
              <a:spcBef>
                <a:spcPts val="0"/>
              </a:spcBef>
              <a:spcAft>
                <a:spcPts val="0"/>
              </a:spcAft>
              <a:buNone/>
            </a:pPr>
            <a:r>
              <a:t/>
            </a:r>
            <a:endParaRPr sz="1900"/>
          </a:p>
        </p:txBody>
      </p:sp>
      <p:pic>
        <p:nvPicPr>
          <p:cNvPr id="670" name="Google Shape;670;p62" title="Cozy Sleep Wellness Instagram Post.png"/>
          <p:cNvPicPr preferRelativeResize="0"/>
          <p:nvPr/>
        </p:nvPicPr>
        <p:blipFill>
          <a:blip r:embed="rId3">
            <a:alphaModFix/>
          </a:blip>
          <a:stretch>
            <a:fillRect/>
          </a:stretch>
        </p:blipFill>
        <p:spPr>
          <a:xfrm>
            <a:off x="3105300" y="1720350"/>
            <a:ext cx="2945674" cy="2945674"/>
          </a:xfrm>
          <a:prstGeom prst="rect">
            <a:avLst/>
          </a:prstGeom>
          <a:noFill/>
          <a:ln>
            <a:noFill/>
          </a:ln>
        </p:spPr>
      </p:pic>
      <p:pic>
        <p:nvPicPr>
          <p:cNvPr id="671" name="Google Shape;671;p62"/>
          <p:cNvPicPr preferRelativeResize="0"/>
          <p:nvPr/>
        </p:nvPicPr>
        <p:blipFill>
          <a:blip r:embed="rId4">
            <a:alphaModFix/>
          </a:blip>
          <a:stretch>
            <a:fillRect/>
          </a:stretch>
        </p:blipFill>
        <p:spPr>
          <a:xfrm>
            <a:off x="6132825" y="1720350"/>
            <a:ext cx="2945674" cy="2945674"/>
          </a:xfrm>
          <a:prstGeom prst="rect">
            <a:avLst/>
          </a:prstGeom>
          <a:noFill/>
          <a:ln>
            <a:noFill/>
          </a:ln>
        </p:spPr>
      </p:pic>
      <p:pic>
        <p:nvPicPr>
          <p:cNvPr id="672" name="Google Shape;672;p62"/>
          <p:cNvPicPr preferRelativeResize="0"/>
          <p:nvPr/>
        </p:nvPicPr>
        <p:blipFill>
          <a:blip r:embed="rId5">
            <a:alphaModFix/>
          </a:blip>
          <a:stretch>
            <a:fillRect/>
          </a:stretch>
        </p:blipFill>
        <p:spPr>
          <a:xfrm>
            <a:off x="77775" y="1720350"/>
            <a:ext cx="2945674" cy="2945674"/>
          </a:xfrm>
          <a:prstGeom prst="rect">
            <a:avLst/>
          </a:prstGeom>
          <a:noFill/>
          <a:ln>
            <a:noFill/>
          </a:ln>
        </p:spPr>
      </p:pic>
      <p:sp>
        <p:nvSpPr>
          <p:cNvPr id="673" name="Google Shape;673;p62"/>
          <p:cNvSpPr txBox="1"/>
          <p:nvPr/>
        </p:nvSpPr>
        <p:spPr>
          <a:xfrm>
            <a:off x="77775" y="4666025"/>
            <a:ext cx="6270600" cy="2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chemeClr val="dk1"/>
                </a:solidFill>
                <a:latin typeface="Archivo"/>
                <a:ea typeface="Archivo"/>
                <a:cs typeface="Archivo"/>
                <a:sym typeface="Archivo"/>
              </a:rPr>
              <a:t>Posts have been generated using AI (artificial intelligence).</a:t>
            </a:r>
            <a:endParaRPr i="1" sz="1200">
              <a:solidFill>
                <a:schemeClr val="dk1"/>
              </a:solidFill>
              <a:latin typeface="Archivo"/>
              <a:ea typeface="Archivo"/>
              <a:cs typeface="Archivo"/>
              <a:sym typeface="Archiv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ducational Games #3">
  <a:themeElements>
    <a:clrScheme name="Simple Light">
      <a:dk1>
        <a:srgbClr val="0B384F"/>
      </a:dk1>
      <a:lt1>
        <a:srgbClr val="B2D7D0"/>
      </a:lt1>
      <a:dk2>
        <a:srgbClr val="CBE770"/>
      </a:dk2>
      <a:lt2>
        <a:srgbClr val="6AB385"/>
      </a:lt2>
      <a:accent1>
        <a:srgbClr val="364623"/>
      </a:accent1>
      <a:accent2>
        <a:srgbClr val="EFF0F0"/>
      </a:accent2>
      <a:accent3>
        <a:srgbClr val="664343"/>
      </a:accent3>
      <a:accent4>
        <a:srgbClr val="A0C1DB"/>
      </a:accent4>
      <a:accent5>
        <a:srgbClr val="D89393"/>
      </a:accent5>
      <a:accent6>
        <a:srgbClr val="B45745"/>
      </a:accent6>
      <a:hlink>
        <a:srgbClr val="0B384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